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256" r:id="rId3"/>
    <p:sldId id="258" r:id="rId4"/>
    <p:sldId id="257" r:id="rId5"/>
    <p:sldId id="260" r:id="rId6"/>
    <p:sldId id="261" r:id="rId7"/>
    <p:sldId id="360" r:id="rId8"/>
    <p:sldId id="262" r:id="rId9"/>
    <p:sldId id="264" r:id="rId10"/>
    <p:sldId id="267" r:id="rId11"/>
    <p:sldId id="265" r:id="rId12"/>
    <p:sldId id="269" r:id="rId13"/>
    <p:sldId id="358" r:id="rId14"/>
    <p:sldId id="270" r:id="rId15"/>
    <p:sldId id="271" r:id="rId16"/>
    <p:sldId id="272" r:id="rId17"/>
    <p:sldId id="35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FC1B31-9455-B2C0-5B3A-5A265FBFE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F2CA34-A4B4-1E4D-C830-3E05B7EC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CE513F-6589-ED79-6FCB-5DE6F70C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8BE5A-38EB-4850-D284-E8721C3F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2CCE0-1860-3312-CD9F-C4AB2932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80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31B7AB-DDA7-AB98-E1BD-734C4CA83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01669A-D14B-EAEC-A3D7-733A4403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4D72C3-19A9-29A7-5152-38B1A59B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720D91-5061-44D2-85A6-32816AEF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660447-6013-AAD1-5237-D3509057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31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7DB0A6-DB91-49B5-25CF-FBFB2E95B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35D077-45AC-B6A1-D9D2-AFF5089B7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F8EE1F-11EF-5CFB-A804-983A5CF4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0CE337-8215-6F66-5948-07EDE0AD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CD325-8634-F9DC-D2A9-79DE3FCC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70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1740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6C55B-4E0E-5A60-4093-F1C3B72D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585429-B827-5E72-158F-9242E2524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0A318F-20ED-C3EE-BE9E-F0B7D7776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C92D0E-C558-5EFE-334F-B2632DAD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E0B432-9406-FEEA-7A23-88528E5C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9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79CD5-E840-97EB-62FA-8E173D6E7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9E2ED0-1D03-CE42-1624-9F671E7FF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6B55DB-DCBF-14DB-BDF4-3CC67BA1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F115CD-B365-D912-2CBD-C42D5A44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125B5B-8E76-F4E8-B4FD-00DBF60B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20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CB90F2-24A3-CC6F-EDB8-F6CBA6D6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FE9BC2-DFF9-D925-5934-659518C02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37A415-0C2C-1D59-6414-0B827A6C1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53D80C-C3FB-249C-53A4-5F1B5A7E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BC6201-39BB-E2AC-13BD-9443713C1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16B389-C2C0-2E32-97A7-71409750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06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EC5D10-98E8-4532-BE89-60B4E82A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C99392-5868-4318-884A-6EA2CD5C3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2243B8-1AB0-95D7-E3A8-30900D1F9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EFD5949-1B83-F63B-80D0-B8F0EA7EC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91EE4A-C350-B346-78FD-29148F1EE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68D4A6-64A3-AC67-07CF-FA08B5E0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F8B878D-5B6D-6514-F327-308622F3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92153CB-25B0-B387-A84A-24BD23BC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64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AA7663-4202-FC0B-7946-5CFF7B70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D1919BC-B459-242E-2D90-FAE3655F2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E15010-68A1-7E70-F531-AB4C8D9B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8411BD-7D34-DC62-366E-E656E4A0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85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A6527B-FCF1-7920-991D-A3239925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DEBD80-37CD-F5BB-AD0A-3AA1CDB89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5158E1-09B8-581B-55A1-96D1ACBD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3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681313-A08A-1EB8-1023-330BB947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413F5E-5AF4-9319-FF6E-A01338F6E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62E867-552F-2D79-4EED-AF26C2FF7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A12D85-1F66-4561-B990-54AAAFC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FEADA3-E812-E8C1-A136-B8B9E5EA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19A5C2-5BFF-0B27-2B08-0F2578E7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83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9C162-9187-D5F6-3451-46777AC1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424E96-4228-F574-BBF6-6A94B62EA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41624A-92B2-4F50-2656-807A18C4A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AEFDE-84CC-B045-C955-A986A766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141C56-3938-0DE7-1FE9-D55B8A5C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C8447B-FACE-13E5-5593-0583F468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24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B6DE5B8-CB92-3A37-16D4-8672BD308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3543E8-B4D2-180F-BE24-3784FB35D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7207F5-561B-384C-B11A-B5C6301FB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06A9B-44CF-4A1F-8E69-C92442584709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8A6A23-4405-7F07-D062-0BE6C972B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D4AFC1-3F04-C7B9-C4D6-ACC48B9AE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8A566-C491-483F-A7EF-7D275F32EC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8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E8C93A-FC12-491C-AA5F-761DAC8CB4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643" y="484632"/>
            <a:ext cx="11508713" cy="5907024"/>
          </a:xfrm>
        </p:spPr>
      </p:sp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5" y="410178"/>
            <a:ext cx="11508712" cy="60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B80F93-AB21-2553-9CDB-FD4AAE276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6855"/>
            <a:ext cx="3668088" cy="6261007"/>
          </a:xfrm>
        </p:spPr>
        <p:txBody>
          <a:bodyPr anchor="b">
            <a:noAutofit/>
          </a:bodyPr>
          <a:lstStyle/>
          <a:p>
            <a:pPr>
              <a:spcAft>
                <a:spcPts val="1000"/>
              </a:spcAft>
              <a:tabLst>
                <a:tab pos="862330" algn="l"/>
              </a:tabLst>
            </a:pPr>
            <a: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Durante l’incontro di catechismo di oggi, abbiamo riflettuto sul Sacramento del </a:t>
            </a:r>
            <a:r>
              <a:rPr lang="it-IT" sz="3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BATTESIMO</a:t>
            </a:r>
            <a: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 e abbiamo capito che essere battezzati significa essere ..………………………</a:t>
            </a:r>
            <a:b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</a:br>
            <a: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nell’acqua per ………………………………a nuova vita.   </a:t>
            </a:r>
            <a:br>
              <a:rPr lang="it-IT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</a:br>
            <a:endParaRPr lang="it-IT" sz="2400" dirty="0">
              <a:solidFill>
                <a:srgbClr val="FFFFFF"/>
              </a:solidFill>
            </a:endParaRPr>
          </a:p>
        </p:txBody>
      </p:sp>
      <p:sp>
        <p:nvSpPr>
          <p:cNvPr id="34" name="Content Placeholder 7">
            <a:extLst>
              <a:ext uri="{FF2B5EF4-FFF2-40B4-BE49-F238E27FC236}">
                <a16:creationId xmlns:a16="http://schemas.microsoft.com/office/drawing/2014/main" id="{3AAACD2F-B433-E643-BC1F-D28CDF183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168" y="189186"/>
            <a:ext cx="3748798" cy="665867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200" dirty="0">
                <a:effectLst/>
                <a:latin typeface="Calibri" panose="020F0502020204030204" pitchFamily="34" charset="0"/>
                <a:ea typeface="F"/>
                <a:cs typeface="F"/>
              </a:rPr>
              <a:t>Grazie al Battesimo noi diventiamo come Dio ci ha pensato quando ci ha creato, cioè: </a:t>
            </a: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……………………………………..…………………………………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400"/>
              <a:buFont typeface="Symbol" panose="05050102010706020507" pitchFamily="18" charset="2"/>
              <a:buChar char="-"/>
              <a:tabLst>
                <a:tab pos="1319530" algn="l"/>
              </a:tabLst>
            </a:pP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……………………………………..…………………………………</a:t>
            </a:r>
            <a:endParaRPr lang="en-US" sz="2000" dirty="0"/>
          </a:p>
        </p:txBody>
      </p:sp>
      <p:pic>
        <p:nvPicPr>
          <p:cNvPr id="4" name="Segnaposto contenuto 3" descr="Immagine che contiene disegnoatratteggio&#10;&#10;Descrizione generata automaticamente">
            <a:extLst>
              <a:ext uri="{FF2B5EF4-FFF2-40B4-BE49-F238E27FC236}">
                <a16:creationId xmlns:a16="http://schemas.microsoft.com/office/drawing/2014/main" id="{5669D36A-66E1-C6E3-D653-198025256EE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48" y="1198179"/>
            <a:ext cx="3787120" cy="3831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684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B80F93-AB21-2553-9CDB-FD4AAE276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6855"/>
            <a:ext cx="3668088" cy="6261007"/>
          </a:xfrm>
        </p:spPr>
        <p:txBody>
          <a:bodyPr anchor="b">
            <a:noAutofit/>
          </a:bodyPr>
          <a:lstStyle/>
          <a:p>
            <a:pPr>
              <a:spcAft>
                <a:spcPts val="1000"/>
              </a:spcAft>
              <a:tabLst>
                <a:tab pos="862330" algn="l"/>
              </a:tabLst>
            </a:pPr>
            <a: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Durante l’incontro di catechismo di oggi, abbiamo riflettuto sul Sacramento del </a:t>
            </a:r>
            <a:r>
              <a:rPr lang="it-IT" sz="3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BATTESIMO</a:t>
            </a:r>
            <a: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 e abbiamo capito che essere battezzati significa </a:t>
            </a:r>
            <a:b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</a:br>
            <a:r>
              <a:rPr lang="it-IT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essere purificati</a:t>
            </a:r>
            <a:b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</a:br>
            <a:r>
              <a:rPr lang="it-IT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nell’acqua per </a:t>
            </a:r>
            <a:r>
              <a:rPr lang="it-IT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  <a:t>rinascere a nuova vita.   </a:t>
            </a:r>
            <a:br>
              <a:rPr lang="it-IT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F"/>
                <a:cs typeface="F"/>
              </a:rPr>
            </a:br>
            <a:endParaRPr lang="it-IT" sz="2400" dirty="0">
              <a:solidFill>
                <a:srgbClr val="FFFFFF"/>
              </a:solidFill>
            </a:endParaRPr>
          </a:p>
        </p:txBody>
      </p:sp>
      <p:sp>
        <p:nvSpPr>
          <p:cNvPr id="34" name="Content Placeholder 7">
            <a:extLst>
              <a:ext uri="{FF2B5EF4-FFF2-40B4-BE49-F238E27FC236}">
                <a16:creationId xmlns:a16="http://schemas.microsoft.com/office/drawing/2014/main" id="{3AAACD2F-B433-E643-BC1F-D28CDF183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168" y="189186"/>
            <a:ext cx="3748798" cy="665867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200" dirty="0">
                <a:effectLst/>
                <a:latin typeface="Calibri" panose="020F0502020204030204" pitchFamily="34" charset="0"/>
                <a:ea typeface="F"/>
                <a:cs typeface="F"/>
              </a:rPr>
              <a:t>Grazie al Battesimo noi diventiamo come Dio ci ha pensato quando ci ha creato, cioè: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Liberi da ogni peccato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Perché l’Amore di Dio è più forte di ogni peccato</a:t>
            </a:r>
            <a:endParaRPr lang="it-IT" sz="1800" dirty="0">
              <a:solidFill>
                <a:srgbClr val="FF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egnaposto contenuto 3" descr="Immagine che contiene disegnoatratteggio&#10;&#10;Descrizione generata automaticamente">
            <a:extLst>
              <a:ext uri="{FF2B5EF4-FFF2-40B4-BE49-F238E27FC236}">
                <a16:creationId xmlns:a16="http://schemas.microsoft.com/office/drawing/2014/main" id="{5669D36A-66E1-C6E3-D653-198025256EE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48" y="1198179"/>
            <a:ext cx="3787120" cy="3831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29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disegnoatratteggio&#10;&#10;Descrizione generata automaticamente">
            <a:extLst>
              <a:ext uri="{FF2B5EF4-FFF2-40B4-BE49-F238E27FC236}">
                <a16:creationId xmlns:a16="http://schemas.microsoft.com/office/drawing/2014/main" id="{E41BC3B6-E880-1343-0ADC-69028CE7E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72" y="1201174"/>
            <a:ext cx="8243747" cy="50791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9E353E-DB8A-6877-7FF4-754561735C9F}"/>
              </a:ext>
            </a:extLst>
          </p:cNvPr>
          <p:cNvSpPr txBox="1"/>
          <p:nvPr/>
        </p:nvSpPr>
        <p:spPr>
          <a:xfrm>
            <a:off x="7173310" y="2274838"/>
            <a:ext cx="5018690" cy="26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62330" algn="l"/>
              </a:tabLst>
            </a:pPr>
            <a:r>
              <a:rPr lang="it-IT" sz="4000" dirty="0">
                <a:effectLst/>
                <a:latin typeface="Calibri" panose="020F0502020204030204" pitchFamily="34" charset="0"/>
                <a:ea typeface="F"/>
                <a:cs typeface="F"/>
              </a:rPr>
              <a:t>con il Battesimo siamo</a:t>
            </a:r>
          </a:p>
          <a:p>
            <a:pPr>
              <a:spcAft>
                <a:spcPts val="1000"/>
              </a:spcAft>
              <a:tabLst>
                <a:tab pos="862330" algn="l"/>
              </a:tabLst>
            </a:pPr>
            <a:r>
              <a:rPr lang="it-IT" sz="4000" dirty="0">
                <a:effectLst/>
                <a:latin typeface="Calibri" panose="020F0502020204030204" pitchFamily="34" charset="0"/>
                <a:ea typeface="F"/>
                <a:cs typeface="F"/>
              </a:rPr>
              <a:t>diventati …………………. e siamo  diventati membri………..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Mangal" panose="02040503050203030202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9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disegnoatratteggio&#10;&#10;Descrizione generata automaticamente">
            <a:extLst>
              <a:ext uri="{FF2B5EF4-FFF2-40B4-BE49-F238E27FC236}">
                <a16:creationId xmlns:a16="http://schemas.microsoft.com/office/drawing/2014/main" id="{E41BC3B6-E880-1343-0ADC-69028CE7E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72" y="1201174"/>
            <a:ext cx="8243747" cy="50791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9E353E-DB8A-6877-7FF4-754561735C9F}"/>
              </a:ext>
            </a:extLst>
          </p:cNvPr>
          <p:cNvSpPr txBox="1"/>
          <p:nvPr/>
        </p:nvSpPr>
        <p:spPr>
          <a:xfrm>
            <a:off x="7173310" y="2274838"/>
            <a:ext cx="5018690" cy="367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862330" algn="l"/>
              </a:tabLst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con il Battesimo siamo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862330" algn="l"/>
              </a:tabLst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diventati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cristiani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862330" algn="l"/>
              </a:tabLst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e siamo  diventati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membri di una comunità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 e iniziato un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F"/>
                <a:cs typeface="F"/>
              </a:rPr>
              <a:t>cammino con i nostri fratelli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ngal" panose="02040503050203030202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69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 descr="Immagine che contiene testo, circuito, elettronico&#10;&#10;Descrizione generata automaticamente">
            <a:extLst>
              <a:ext uri="{FF2B5EF4-FFF2-40B4-BE49-F238E27FC236}">
                <a16:creationId xmlns:a16="http://schemas.microsoft.com/office/drawing/2014/main" id="{DC81FC4F-F27A-7BDF-AF15-9CC07CF72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B09BEB6B-1766-7E3B-6DD7-45C8B4CD01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625736"/>
              </p:ext>
            </p:extLst>
          </p:nvPr>
        </p:nvGraphicFramePr>
        <p:xfrm>
          <a:off x="6605752" y="268015"/>
          <a:ext cx="4943311" cy="6225159"/>
        </p:xfrm>
        <a:graphic>
          <a:graphicData uri="http://schemas.openxmlformats.org/drawingml/2006/table">
            <a:tbl>
              <a:tblPr firstRow="1" firstCol="1" bandRow="1"/>
              <a:tblGrid>
                <a:gridCol w="4943311">
                  <a:extLst>
                    <a:ext uri="{9D8B030D-6E8A-4147-A177-3AD203B41FA5}">
                      <a16:colId xmlns:a16="http://schemas.microsoft.com/office/drawing/2014/main" val="1763572316"/>
                    </a:ext>
                  </a:extLst>
                </a:gridCol>
              </a:tblGrid>
              <a:tr h="59751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Grazie al Battesimo noi viviamo la stessa vita di Gesù. Per questo motivo, accanto al fonte battesimale viene collocato il …………………………………………… simbolo di …………………………………</a:t>
                      </a:r>
                      <a:endParaRPr lang="it-IT" sz="3200" dirty="0">
                        <a:effectLst/>
                        <a:latin typeface="Calibri" panose="020F0502020204030204" pitchFamily="34" charset="0"/>
                        <a:ea typeface="F"/>
                        <a:cs typeface="F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 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F"/>
                        <a:cs typeface="F"/>
                      </a:endParaRPr>
                    </a:p>
                  </a:txBody>
                  <a:tcPr marL="58246" marR="582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62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749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 descr="Immagine che contiene testo, circuito, elettronico&#10;&#10;Descrizione generata automaticamente">
            <a:extLst>
              <a:ext uri="{FF2B5EF4-FFF2-40B4-BE49-F238E27FC236}">
                <a16:creationId xmlns:a16="http://schemas.microsoft.com/office/drawing/2014/main" id="{DC81FC4F-F27A-7BDF-AF15-9CC07CF72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B09BEB6B-1766-7E3B-6DD7-45C8B4CD01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390932"/>
              </p:ext>
            </p:extLst>
          </p:nvPr>
        </p:nvGraphicFramePr>
        <p:xfrm>
          <a:off x="6605752" y="268015"/>
          <a:ext cx="4943311" cy="5975130"/>
        </p:xfrm>
        <a:graphic>
          <a:graphicData uri="http://schemas.openxmlformats.org/drawingml/2006/table">
            <a:tbl>
              <a:tblPr firstRow="1" firstCol="1" bandRow="1"/>
              <a:tblGrid>
                <a:gridCol w="4943311">
                  <a:extLst>
                    <a:ext uri="{9D8B030D-6E8A-4147-A177-3AD203B41FA5}">
                      <a16:colId xmlns:a16="http://schemas.microsoft.com/office/drawing/2014/main" val="1763572316"/>
                    </a:ext>
                  </a:extLst>
                </a:gridCol>
              </a:tblGrid>
              <a:tr h="59751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Grazie al Battesimo noi viviamo la stessa vita di Gesù. Per questo motivo, accanto al fonte battesimale viene collocato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 </a:t>
                      </a:r>
                      <a:r>
                        <a:rPr lang="it-IT" sz="4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il cero pasquale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 simbolo di   </a:t>
                      </a:r>
                      <a:r>
                        <a:rPr lang="it-IT" sz="4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luce </a:t>
                      </a:r>
                      <a:endParaRPr lang="it-IT" sz="4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F"/>
                        <a:cs typeface="F"/>
                      </a:endParaRPr>
                    </a:p>
                  </a:txBody>
                  <a:tcPr marL="58246" marR="582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62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920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4DEE793-DAA1-4A2F-DA2D-DE7BD52F396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1" b="13039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B80E85-F695-75CD-775B-87ECC4365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0"/>
            <a:ext cx="4782458" cy="6053666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Dopo l’immersione nell’acqua, ci viene consegnata la ……………………………………Essa ci ricorda che ……………………………………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21454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4DEE793-DAA1-4A2F-DA2D-DE7BD52F396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1" b="13039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B80E85-F695-75CD-775B-87ECC4365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0"/>
            <a:ext cx="4782458" cy="6053666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Dopo l’immersione nell’acqua, ci viene consegnata la 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vestina bianca 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  <a:tabLst>
                <a:tab pos="862330" algn="l"/>
              </a:tabLst>
            </a:pPr>
            <a:r>
              <a:rPr lang="it-IT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Essa ci ricorda che </a:t>
            </a:r>
            <a:r>
              <a:rPr lang="it-IT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rinasciamo a una vita nuova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7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629DA6F-36F9-B7FF-461C-1454DA85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792" y="0"/>
            <a:ext cx="5000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330654-D170-12C1-F7AE-A047D337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R="0"/>
            <a:r>
              <a:rPr lang="en-US" sz="5000" b="1" i="0" u="none" strike="noStrike">
                <a:solidFill>
                  <a:schemeClr val="bg1"/>
                </a:solidFill>
              </a:rPr>
              <a:t>Il </a:t>
            </a:r>
            <a:br>
              <a:rPr lang="en-US" sz="5000" b="0" i="0" u="none" strike="noStrike">
                <a:solidFill>
                  <a:schemeClr val="bg1"/>
                </a:solidFill>
              </a:rPr>
            </a:br>
            <a:r>
              <a:rPr lang="en-US" sz="5000" b="1" i="0" u="none" strike="noStrike" baseline="0">
                <a:solidFill>
                  <a:schemeClr val="bg1"/>
                </a:solidFill>
              </a:rPr>
              <a:t>BATTESIMO </a:t>
            </a:r>
            <a:br>
              <a:rPr lang="en-US" sz="5000" b="0" i="0" u="none" strike="noStrike" baseline="0">
                <a:solidFill>
                  <a:schemeClr val="bg1"/>
                </a:solidFill>
              </a:rPr>
            </a:br>
            <a:r>
              <a:rPr lang="en-US" sz="5000" b="1" i="0" u="none" strike="noStrike" baseline="0">
                <a:solidFill>
                  <a:schemeClr val="bg1"/>
                </a:solidFill>
              </a:rPr>
              <a:t>CI RENDE</a:t>
            </a:r>
            <a:br>
              <a:rPr lang="en-US" sz="5000" b="0" i="0" u="none" strike="noStrike" baseline="0">
                <a:solidFill>
                  <a:schemeClr val="bg1"/>
                </a:solidFill>
              </a:rPr>
            </a:br>
            <a:r>
              <a:rPr lang="en-US" sz="5000" b="1" i="0" u="none" strike="noStrike" baseline="0">
                <a:solidFill>
                  <a:schemeClr val="bg1"/>
                </a:solidFill>
              </a:rPr>
              <a:t>FIGLI di DIO</a:t>
            </a:r>
            <a:br>
              <a:rPr lang="en-US" sz="5000" b="0" i="0" u="none" strike="noStrike" baseline="0">
                <a:solidFill>
                  <a:schemeClr val="bg1"/>
                </a:solidFill>
              </a:rPr>
            </a:br>
            <a:endParaRPr lang="en-US" sz="5000">
              <a:solidFill>
                <a:schemeClr val="bg1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A569204-5794-2FC9-6BCB-624EFF6F4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56" r="-1" b="6149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5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718AD2-5EBD-7DA0-4B5F-4A440C00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pPr marR="0"/>
            <a:r>
              <a:rPr lang="it-IT" b="1" i="0" u="none" strike="noStrike">
                <a:solidFill>
                  <a:schemeClr val="bg1"/>
                </a:solidFill>
                <a:latin typeface="Tahoma" panose="020B0604030504040204" pitchFamily="34" charset="0"/>
              </a:rPr>
              <a:t>VIVERE IL BATTESIMO</a:t>
            </a:r>
            <a:br>
              <a:rPr lang="it-IT" b="0" i="0" u="none" strike="noStrike">
                <a:solidFill>
                  <a:schemeClr val="bg1"/>
                </a:solidFill>
                <a:latin typeface="Mangal" panose="02040503050203030202" pitchFamily="18" charset="0"/>
              </a:rPr>
            </a:br>
            <a:endParaRPr lang="it-IT">
              <a:solidFill>
                <a:schemeClr val="bg1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CEC2D1A-A708-63E3-1DFC-DC47DB71D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8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7EC6BDA-F85D-3090-8166-2C554907C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524"/>
            <a:ext cx="10156371" cy="4709475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                                                                             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951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CD78E4E-8DEA-FB8D-8307-3B500EE93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3" r="-2" b="5526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E811C73-0CC3-5D3D-9DC4-31967333F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6841"/>
            <a:ext cx="5486400" cy="5830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5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Il </a:t>
            </a:r>
          </a:p>
          <a:p>
            <a:pPr marL="0" indent="0">
              <a:buNone/>
            </a:pPr>
            <a:r>
              <a:rPr lang="it-IT" sz="5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BATTESIMO </a:t>
            </a:r>
          </a:p>
          <a:p>
            <a:pPr marL="0" indent="0">
              <a:buNone/>
            </a:pPr>
            <a:r>
              <a:rPr lang="it-IT" sz="5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CI DONA </a:t>
            </a:r>
          </a:p>
          <a:p>
            <a:pPr marL="0" indent="0">
              <a:buNone/>
            </a:pPr>
            <a:r>
              <a:rPr lang="it-IT" sz="5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UNA NUOVA VITA</a:t>
            </a:r>
          </a:p>
        </p:txBody>
      </p:sp>
    </p:spTree>
    <p:extLst>
      <p:ext uri="{BB962C8B-B14F-4D97-AF65-F5344CB8AC3E}">
        <p14:creationId xmlns:p14="http://schemas.microsoft.com/office/powerpoint/2010/main" val="3859156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41EAA82-EEFA-BE25-B9B0-7480ADAA7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62" r="-1" b="675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888851-D8F7-2EC6-FA37-FC5A8903A7A4}"/>
              </a:ext>
            </a:extLst>
          </p:cNvPr>
          <p:cNvSpPr txBox="1"/>
          <p:nvPr/>
        </p:nvSpPr>
        <p:spPr>
          <a:xfrm>
            <a:off x="7188051" y="2274838"/>
            <a:ext cx="50039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it-IT" sz="5400" b="1" i="0" u="none" strike="noStrike" dirty="0">
                <a:solidFill>
                  <a:srgbClr val="0D5DFF"/>
                </a:solidFill>
                <a:latin typeface="Bookman Old Style" panose="02050604050505020204" pitchFamily="18" charset="0"/>
              </a:rPr>
              <a:t>Il </a:t>
            </a:r>
            <a:endParaRPr lang="it-IT" sz="5400" b="0" i="0" u="none" strike="noStrike" dirty="0">
              <a:solidFill>
                <a:srgbClr val="F8F8F8"/>
              </a:solidFill>
              <a:latin typeface="Mangal" panose="02040503050203030202" pitchFamily="18" charset="0"/>
            </a:endParaRPr>
          </a:p>
          <a:p>
            <a:pPr marR="0" algn="ctr"/>
            <a:r>
              <a:rPr lang="it-IT" sz="5400" b="1" i="0" u="none" strike="noStrike" baseline="0" dirty="0">
                <a:solidFill>
                  <a:srgbClr val="0D5DFF"/>
                </a:solidFill>
                <a:latin typeface="Bookman Old Style" panose="02050604050505020204" pitchFamily="18" charset="0"/>
              </a:rPr>
              <a:t>BATTESIMO </a:t>
            </a:r>
            <a:endParaRPr lang="it-IT" sz="5400" b="0" i="0" u="none" strike="noStrike" baseline="0" dirty="0">
              <a:solidFill>
                <a:srgbClr val="F8F8F8"/>
              </a:solidFill>
              <a:latin typeface="Mangal" panose="02040503050203030202" pitchFamily="18" charset="0"/>
            </a:endParaRPr>
          </a:p>
          <a:p>
            <a:pPr marR="0" algn="ctr"/>
            <a:r>
              <a:rPr lang="it-IT" sz="5400" b="1" i="0" u="none" strike="noStrike" baseline="0" dirty="0">
                <a:solidFill>
                  <a:srgbClr val="0D5DFF"/>
                </a:solidFill>
                <a:latin typeface="Bookman Old Style" panose="02050604050505020204" pitchFamily="18" charset="0"/>
              </a:rPr>
              <a:t>CI RENDE FIGLI </a:t>
            </a:r>
            <a:endParaRPr lang="it-IT" sz="5400" b="0" i="0" u="none" strike="noStrike" baseline="0" dirty="0">
              <a:solidFill>
                <a:srgbClr val="F8F8F8"/>
              </a:solidFill>
              <a:latin typeface="Mangal" panose="02040503050203030202" pitchFamily="18" charset="0"/>
            </a:endParaRPr>
          </a:p>
          <a:p>
            <a:pPr marR="0" algn="ctr"/>
            <a:r>
              <a:rPr lang="it-IT" sz="5400" b="1" i="0" u="none" strike="noStrike" baseline="0" dirty="0">
                <a:solidFill>
                  <a:srgbClr val="0D5DFF"/>
                </a:solidFill>
                <a:latin typeface="Bookman Old Style" panose="02050604050505020204" pitchFamily="18" charset="0"/>
              </a:rPr>
              <a:t>DELLA LUCE</a:t>
            </a:r>
            <a:endParaRPr lang="it-IT" sz="5400" b="0" i="0" u="none" strike="noStrike" baseline="0" dirty="0">
              <a:solidFill>
                <a:srgbClr val="F8F8F8"/>
              </a:solidFill>
              <a:latin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20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 descr="Immagine che contiene testo, circuito, elettronico&#10;&#10;Descrizione generata automaticamente">
            <a:extLst>
              <a:ext uri="{FF2B5EF4-FFF2-40B4-BE49-F238E27FC236}">
                <a16:creationId xmlns:a16="http://schemas.microsoft.com/office/drawing/2014/main" id="{DC81FC4F-F27A-7BDF-AF15-9CC07CF72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B09BEB6B-1766-7E3B-6DD7-45C8B4CD015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05752" y="268015"/>
          <a:ext cx="4943311" cy="5975130"/>
        </p:xfrm>
        <a:graphic>
          <a:graphicData uri="http://schemas.openxmlformats.org/drawingml/2006/table">
            <a:tbl>
              <a:tblPr firstRow="1" firstCol="1" bandRow="1"/>
              <a:tblGrid>
                <a:gridCol w="4943311">
                  <a:extLst>
                    <a:ext uri="{9D8B030D-6E8A-4147-A177-3AD203B41FA5}">
                      <a16:colId xmlns:a16="http://schemas.microsoft.com/office/drawing/2014/main" val="1763572316"/>
                    </a:ext>
                  </a:extLst>
                </a:gridCol>
              </a:tblGrid>
              <a:tr h="59751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Grazie al Battesimo noi viviamo la stessa vita di Gesù. Per questo motivo, accanto al fonte battesimale viene collocato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 </a:t>
                      </a:r>
                      <a:r>
                        <a:rPr lang="it-IT" sz="4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il cero pasquale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62330" algn="l"/>
                        </a:tabLst>
                      </a:pPr>
                      <a:r>
                        <a:rPr lang="it-IT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 simbolo di   </a:t>
                      </a:r>
                      <a:r>
                        <a:rPr lang="it-IT" sz="4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F"/>
                        </a:rPr>
                        <a:t>luce </a:t>
                      </a:r>
                      <a:endParaRPr lang="it-IT" sz="4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F"/>
                        <a:cs typeface="F"/>
                      </a:endParaRPr>
                    </a:p>
                  </a:txBody>
                  <a:tcPr marL="58246" marR="582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62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966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D5E76E-D48E-D609-6DDA-59083DE2E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7"/>
            <a:ext cx="4209078" cy="3767013"/>
          </a:xfrm>
        </p:spPr>
        <p:txBody>
          <a:bodyPr anchor="t">
            <a:normAutofit/>
          </a:bodyPr>
          <a:lstStyle/>
          <a:p>
            <a:pPr marL="0" marR="0" indent="0" algn="ctr">
              <a:buNone/>
            </a:pPr>
            <a:r>
              <a:rPr lang="it-IT" sz="4000" b="1" i="0" u="none" strike="noStrike" dirty="0">
                <a:solidFill>
                  <a:srgbClr val="FF0000"/>
                </a:solidFill>
                <a:latin typeface="Bookman Old Style" panose="02050604050505020204" pitchFamily="18" charset="0"/>
              </a:rPr>
              <a:t>Il </a:t>
            </a:r>
            <a:endParaRPr lang="it-IT" sz="4000" b="0" i="0" u="none" strike="noStrike" dirty="0">
              <a:solidFill>
                <a:srgbClr val="F8F8F8"/>
              </a:solidFill>
              <a:latin typeface="Mangal" panose="02040503050203030202" pitchFamily="18" charset="0"/>
            </a:endParaRPr>
          </a:p>
          <a:p>
            <a:pPr marL="0" marR="0" indent="0" algn="ctr">
              <a:buNone/>
            </a:pPr>
            <a:r>
              <a:rPr lang="it-IT" sz="4000" b="1" i="0" u="none" strike="noStrike" baseline="0" dirty="0">
                <a:solidFill>
                  <a:srgbClr val="FF0000"/>
                </a:solidFill>
                <a:latin typeface="Bookman Old Style" panose="02050604050505020204" pitchFamily="18" charset="0"/>
              </a:rPr>
              <a:t>BATTESIMO </a:t>
            </a:r>
            <a:endParaRPr lang="it-IT" sz="4000" b="0" i="0" u="none" strike="noStrike" baseline="0" dirty="0">
              <a:solidFill>
                <a:srgbClr val="F8F8F8"/>
              </a:solidFill>
              <a:latin typeface="Mangal" panose="02040503050203030202" pitchFamily="18" charset="0"/>
            </a:endParaRPr>
          </a:p>
          <a:p>
            <a:pPr marL="0" marR="0" indent="0" algn="ctr">
              <a:buNone/>
            </a:pPr>
            <a:r>
              <a:rPr lang="it-IT" sz="4000" b="1" i="0" u="none" strike="noStrike" baseline="0" dirty="0">
                <a:solidFill>
                  <a:srgbClr val="FF0000"/>
                </a:solidFill>
                <a:latin typeface="Bookman Old Style" panose="02050604050505020204" pitchFamily="18" charset="0"/>
              </a:rPr>
              <a:t>CI CONSACRA come FIGLI di DIO</a:t>
            </a:r>
            <a:endParaRPr lang="it-IT" sz="4000" b="0" i="0" u="none" strike="noStrike" baseline="0" dirty="0">
              <a:solidFill>
                <a:srgbClr val="F8F8F8"/>
              </a:solidFill>
              <a:latin typeface="Mangal" panose="02040503050203030202" pitchFamily="18" charset="0"/>
            </a:endParaRPr>
          </a:p>
          <a:p>
            <a:endParaRPr lang="en-US" sz="22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10A540-CA2C-0627-B98E-0D65357E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18" y="640080"/>
            <a:ext cx="6089275" cy="55778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4EF647-250F-39DA-0002-8B787F18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23" y="474286"/>
            <a:ext cx="4929095" cy="9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2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7520273-8C11-5CE8-E109-A4F3CEDF0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2EA1F1-EFF3-3022-EAEE-60EE24CA40A6}"/>
              </a:ext>
            </a:extLst>
          </p:cNvPr>
          <p:cNvSpPr txBox="1"/>
          <p:nvPr/>
        </p:nvSpPr>
        <p:spPr>
          <a:xfrm>
            <a:off x="2991506" y="1852183"/>
            <a:ext cx="673581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it-IT" sz="4400" b="1" i="0" u="none" strike="noStrike" dirty="0">
                <a:solidFill>
                  <a:srgbClr val="003CB3"/>
                </a:solidFill>
                <a:latin typeface="Bookman Old Style" panose="02050604050505020204" pitchFamily="18" charset="0"/>
              </a:rPr>
              <a:t>Il BATTESIMO </a:t>
            </a:r>
            <a:endParaRPr lang="it-IT" sz="4400" b="0" i="0" u="none" strike="noStrike" dirty="0">
              <a:solidFill>
                <a:srgbClr val="F8F8F8"/>
              </a:solidFill>
              <a:latin typeface="Mangal" panose="02040503050203030202" pitchFamily="18" charset="0"/>
            </a:endParaRPr>
          </a:p>
          <a:p>
            <a:pPr marR="0" algn="ctr"/>
            <a:r>
              <a:rPr lang="it-IT" sz="4400" b="1" i="0" u="none" strike="noStrike" baseline="0" dirty="0">
                <a:solidFill>
                  <a:srgbClr val="003CB3"/>
                </a:solidFill>
                <a:latin typeface="Bookman Old Style" panose="02050604050505020204" pitchFamily="18" charset="0"/>
              </a:rPr>
              <a:t>CI METTE IN CAMMINO  CON I FRATELLI</a:t>
            </a:r>
            <a:endParaRPr lang="it-IT" sz="4400" b="0" i="0" u="none" strike="noStrike" baseline="0" dirty="0">
              <a:solidFill>
                <a:srgbClr val="F8F8F8"/>
              </a:solidFill>
              <a:latin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949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310</Words>
  <Application>Microsoft Office PowerPoint</Application>
  <PresentationFormat>Widescreen</PresentationFormat>
  <Paragraphs>40</Paragraphs>
  <Slides>17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Century Gothic</vt:lpstr>
      <vt:lpstr>Mangal</vt:lpstr>
      <vt:lpstr>Symbol</vt:lpstr>
      <vt:lpstr>Tahoma</vt:lpstr>
      <vt:lpstr>Tema di Office</vt:lpstr>
      <vt:lpstr>Presentazione standard di PowerPoint</vt:lpstr>
      <vt:lpstr>Presentazione standard di PowerPoint</vt:lpstr>
      <vt:lpstr>Il  BATTESIMO  CI RENDE FIGLI di DIO </vt:lpstr>
      <vt:lpstr>VIVERE IL BATTESIMO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Durante l’incontro di catechismo di oggi, abbiamo riflettuto sul Sacramento del BATTESIMO e abbiamo capito che essere battezzati significa essere ..……………………… nell’acqua per ………………………………a nuova vita.    </vt:lpstr>
      <vt:lpstr>Durante l’incontro di catechismo di oggi, abbiamo riflettuto sul Sacramento del BATTESIMO e abbiamo capito che essere battezzati significa  essere purificati nell’acqua per rinascere a nuova vita.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giancarlo quadri</dc:creator>
  <cp:lastModifiedBy>archy</cp:lastModifiedBy>
  <cp:revision>29</cp:revision>
  <dcterms:created xsi:type="dcterms:W3CDTF">2022-10-19T14:59:51Z</dcterms:created>
  <dcterms:modified xsi:type="dcterms:W3CDTF">2022-10-23T19:44:10Z</dcterms:modified>
</cp:coreProperties>
</file>