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4"/>
  </p:sldMasterIdLst>
  <p:notesMasterIdLst>
    <p:notesMasterId r:id="rId26"/>
  </p:notesMasterIdLst>
  <p:handoutMasterIdLst>
    <p:handoutMasterId r:id="rId27"/>
  </p:handoutMasterIdLst>
  <p:sldIdLst>
    <p:sldId id="257" r:id="rId5"/>
    <p:sldId id="258" r:id="rId6"/>
    <p:sldId id="259" r:id="rId7"/>
    <p:sldId id="261" r:id="rId8"/>
    <p:sldId id="260" r:id="rId9"/>
    <p:sldId id="262" r:id="rId10"/>
    <p:sldId id="263" r:id="rId11"/>
    <p:sldId id="266" r:id="rId12"/>
    <p:sldId id="267" r:id="rId13"/>
    <p:sldId id="265" r:id="rId14"/>
    <p:sldId id="276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3725" autoAdjust="0"/>
  </p:normalViewPr>
  <p:slideViewPr>
    <p:cSldViewPr snapToGrid="0">
      <p:cViewPr varScale="1">
        <p:scale>
          <a:sx n="61" d="100"/>
          <a:sy n="61" d="100"/>
        </p:scale>
        <p:origin x="126" y="31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14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CBAE-28EA-4327-825C-C23465BE2A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FFD1A4-1344-41C7-8FC0-D8E49E9A35B3}">
      <dgm:prSet custT="1"/>
      <dgm:spPr/>
      <dgm:t>
        <a:bodyPr/>
        <a:lstStyle/>
        <a:p>
          <a:r>
            <a:rPr lang="it-IT" sz="5400" dirty="0"/>
            <a:t>ha paura</a:t>
          </a:r>
          <a:endParaRPr lang="en-US" sz="5400" dirty="0"/>
        </a:p>
      </dgm:t>
    </dgm:pt>
    <dgm:pt modelId="{A1C2D0FF-B1FD-4B9D-9AD7-9AC504E1DFC3}" type="parTrans" cxnId="{60B3FC53-393B-4C02-889E-504FF3A55D2D}">
      <dgm:prSet/>
      <dgm:spPr/>
      <dgm:t>
        <a:bodyPr/>
        <a:lstStyle/>
        <a:p>
          <a:endParaRPr lang="en-US" sz="5400"/>
        </a:p>
      </dgm:t>
    </dgm:pt>
    <dgm:pt modelId="{5A48E933-A43D-48F1-8B9E-38ECC9B8E9B9}" type="sibTrans" cxnId="{60B3FC53-393B-4C02-889E-504FF3A55D2D}">
      <dgm:prSet/>
      <dgm:spPr/>
      <dgm:t>
        <a:bodyPr/>
        <a:lstStyle/>
        <a:p>
          <a:endParaRPr lang="en-US" sz="5400"/>
        </a:p>
      </dgm:t>
    </dgm:pt>
    <dgm:pt modelId="{15DED3EC-3BB2-450D-9DDD-DD2DBDD10533}">
      <dgm:prSet custT="1"/>
      <dgm:spPr/>
      <dgm:t>
        <a:bodyPr/>
        <a:lstStyle/>
        <a:p>
          <a:r>
            <a:rPr lang="it-IT" sz="5400" dirty="0"/>
            <a:t>forse aveva capito poco di quello che Gesù gli aveva insegnato</a:t>
          </a:r>
          <a:endParaRPr lang="en-US" sz="5400" dirty="0"/>
        </a:p>
      </dgm:t>
    </dgm:pt>
    <dgm:pt modelId="{79B1BEBD-CAB5-4AD0-B6C7-AB2E1761B6B3}" type="parTrans" cxnId="{91A0BC3A-8E5C-47AA-ACDA-BA68FF2B50BB}">
      <dgm:prSet/>
      <dgm:spPr/>
      <dgm:t>
        <a:bodyPr/>
        <a:lstStyle/>
        <a:p>
          <a:endParaRPr lang="en-US" sz="5400"/>
        </a:p>
      </dgm:t>
    </dgm:pt>
    <dgm:pt modelId="{CE75ED5C-4612-4EC4-B385-B363FBC62746}" type="sibTrans" cxnId="{91A0BC3A-8E5C-47AA-ACDA-BA68FF2B50BB}">
      <dgm:prSet/>
      <dgm:spPr/>
      <dgm:t>
        <a:bodyPr/>
        <a:lstStyle/>
        <a:p>
          <a:endParaRPr lang="en-US" sz="5400"/>
        </a:p>
      </dgm:t>
    </dgm:pt>
    <dgm:pt modelId="{A4D234E5-87DB-4F8C-A28B-0EE5795B78CD}">
      <dgm:prSet custT="1"/>
      <dgm:spPr/>
      <dgm:t>
        <a:bodyPr/>
        <a:lstStyle/>
        <a:p>
          <a:r>
            <a:rPr lang="it-IT" sz="5200" dirty="0"/>
            <a:t>si aspettava che Gesù si imponesse sui suoi “nemici” con la forza fisica.</a:t>
          </a:r>
          <a:endParaRPr lang="en-US" sz="5200" dirty="0"/>
        </a:p>
      </dgm:t>
    </dgm:pt>
    <dgm:pt modelId="{AA05B0B2-6A79-4AD9-B554-CDA653876CD5}" type="parTrans" cxnId="{609FE079-3C7A-47DF-AC2A-B06B39229D5A}">
      <dgm:prSet/>
      <dgm:spPr/>
      <dgm:t>
        <a:bodyPr/>
        <a:lstStyle/>
        <a:p>
          <a:endParaRPr lang="en-US" sz="5400"/>
        </a:p>
      </dgm:t>
    </dgm:pt>
    <dgm:pt modelId="{8B9E0577-FE8A-44A1-A55B-78EFBD1B2531}" type="sibTrans" cxnId="{609FE079-3C7A-47DF-AC2A-B06B39229D5A}">
      <dgm:prSet/>
      <dgm:spPr/>
      <dgm:t>
        <a:bodyPr/>
        <a:lstStyle/>
        <a:p>
          <a:endParaRPr lang="en-US" sz="5400"/>
        </a:p>
      </dgm:t>
    </dgm:pt>
    <dgm:pt modelId="{04837199-5E1E-4804-8C85-3117C699AE99}" type="pres">
      <dgm:prSet presAssocID="{776CCBAE-28EA-4327-825C-C23465BE2A39}" presName="linear" presStyleCnt="0">
        <dgm:presLayoutVars>
          <dgm:animLvl val="lvl"/>
          <dgm:resizeHandles val="exact"/>
        </dgm:presLayoutVars>
      </dgm:prSet>
      <dgm:spPr/>
    </dgm:pt>
    <dgm:pt modelId="{1DA4EBAA-7250-4E65-A0CB-B211BA04C66F}" type="pres">
      <dgm:prSet presAssocID="{57FFD1A4-1344-41C7-8FC0-D8E49E9A35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9BD45C-A2B0-41B0-86A1-A7A465B21E3A}" type="pres">
      <dgm:prSet presAssocID="{5A48E933-A43D-48F1-8B9E-38ECC9B8E9B9}" presName="spacer" presStyleCnt="0"/>
      <dgm:spPr/>
    </dgm:pt>
    <dgm:pt modelId="{6F99FDB0-BD92-45AA-8935-E39266342129}" type="pres">
      <dgm:prSet presAssocID="{15DED3EC-3BB2-450D-9DDD-DD2DBDD105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ABCCC8-883C-4E33-B830-F97B34BB7B40}" type="pres">
      <dgm:prSet presAssocID="{CE75ED5C-4612-4EC4-B385-B363FBC62746}" presName="spacer" presStyleCnt="0"/>
      <dgm:spPr/>
    </dgm:pt>
    <dgm:pt modelId="{8B40C55D-9E43-4822-A4A2-560A27910F02}" type="pres">
      <dgm:prSet presAssocID="{A4D234E5-87DB-4F8C-A28B-0EE5795B78CD}" presName="parentText" presStyleLbl="node1" presStyleIdx="2" presStyleCnt="3" custLinFactNeighborX="-62" custLinFactNeighborY="97882">
        <dgm:presLayoutVars>
          <dgm:chMax val="0"/>
          <dgm:bulletEnabled val="1"/>
        </dgm:presLayoutVars>
      </dgm:prSet>
      <dgm:spPr/>
    </dgm:pt>
  </dgm:ptLst>
  <dgm:cxnLst>
    <dgm:cxn modelId="{ADB07318-AAFB-4270-A854-6CF0D15CCFD2}" type="presOf" srcId="{57FFD1A4-1344-41C7-8FC0-D8E49E9A35B3}" destId="{1DA4EBAA-7250-4E65-A0CB-B211BA04C66F}" srcOrd="0" destOrd="0" presId="urn:microsoft.com/office/officeart/2005/8/layout/vList2"/>
    <dgm:cxn modelId="{A56A9D22-0CD0-4D4D-AF60-348E78E01FE1}" type="presOf" srcId="{776CCBAE-28EA-4327-825C-C23465BE2A39}" destId="{04837199-5E1E-4804-8C85-3117C699AE99}" srcOrd="0" destOrd="0" presId="urn:microsoft.com/office/officeart/2005/8/layout/vList2"/>
    <dgm:cxn modelId="{91A0BC3A-8E5C-47AA-ACDA-BA68FF2B50BB}" srcId="{776CCBAE-28EA-4327-825C-C23465BE2A39}" destId="{15DED3EC-3BB2-450D-9DDD-DD2DBDD10533}" srcOrd="1" destOrd="0" parTransId="{79B1BEBD-CAB5-4AD0-B6C7-AB2E1761B6B3}" sibTransId="{CE75ED5C-4612-4EC4-B385-B363FBC62746}"/>
    <dgm:cxn modelId="{8526DC3A-2F5F-401C-935A-6C409B72DB84}" type="presOf" srcId="{A4D234E5-87DB-4F8C-A28B-0EE5795B78CD}" destId="{8B40C55D-9E43-4822-A4A2-560A27910F02}" srcOrd="0" destOrd="0" presId="urn:microsoft.com/office/officeart/2005/8/layout/vList2"/>
    <dgm:cxn modelId="{A48E6965-1AF7-4D8D-80B2-81DADCE955BF}" type="presOf" srcId="{15DED3EC-3BB2-450D-9DDD-DD2DBDD10533}" destId="{6F99FDB0-BD92-45AA-8935-E39266342129}" srcOrd="0" destOrd="0" presId="urn:microsoft.com/office/officeart/2005/8/layout/vList2"/>
    <dgm:cxn modelId="{60B3FC53-393B-4C02-889E-504FF3A55D2D}" srcId="{776CCBAE-28EA-4327-825C-C23465BE2A39}" destId="{57FFD1A4-1344-41C7-8FC0-D8E49E9A35B3}" srcOrd="0" destOrd="0" parTransId="{A1C2D0FF-B1FD-4B9D-9AD7-9AC504E1DFC3}" sibTransId="{5A48E933-A43D-48F1-8B9E-38ECC9B8E9B9}"/>
    <dgm:cxn modelId="{609FE079-3C7A-47DF-AC2A-B06B39229D5A}" srcId="{776CCBAE-28EA-4327-825C-C23465BE2A39}" destId="{A4D234E5-87DB-4F8C-A28B-0EE5795B78CD}" srcOrd="2" destOrd="0" parTransId="{AA05B0B2-6A79-4AD9-B554-CDA653876CD5}" sibTransId="{8B9E0577-FE8A-44A1-A55B-78EFBD1B2531}"/>
    <dgm:cxn modelId="{1219E25B-BA13-4E7C-9F4E-0670AC609821}" type="presParOf" srcId="{04837199-5E1E-4804-8C85-3117C699AE99}" destId="{1DA4EBAA-7250-4E65-A0CB-B211BA04C66F}" srcOrd="0" destOrd="0" presId="urn:microsoft.com/office/officeart/2005/8/layout/vList2"/>
    <dgm:cxn modelId="{1E91032E-DD50-4502-9D3B-A618AC905020}" type="presParOf" srcId="{04837199-5E1E-4804-8C85-3117C699AE99}" destId="{C29BD45C-A2B0-41B0-86A1-A7A465B21E3A}" srcOrd="1" destOrd="0" presId="urn:microsoft.com/office/officeart/2005/8/layout/vList2"/>
    <dgm:cxn modelId="{8CA1C63C-0D8E-414A-99D0-457D9855979C}" type="presParOf" srcId="{04837199-5E1E-4804-8C85-3117C699AE99}" destId="{6F99FDB0-BD92-45AA-8935-E39266342129}" srcOrd="2" destOrd="0" presId="urn:microsoft.com/office/officeart/2005/8/layout/vList2"/>
    <dgm:cxn modelId="{A6B0E9A6-F746-470C-A5C0-00DFF1CE1CF2}" type="presParOf" srcId="{04837199-5E1E-4804-8C85-3117C699AE99}" destId="{E2ABCCC8-883C-4E33-B830-F97B34BB7B40}" srcOrd="3" destOrd="0" presId="urn:microsoft.com/office/officeart/2005/8/layout/vList2"/>
    <dgm:cxn modelId="{A27D96FA-1497-4071-9C34-0FC479389CA0}" type="presParOf" srcId="{04837199-5E1E-4804-8C85-3117C699AE99}" destId="{8B40C55D-9E43-4822-A4A2-560A27910F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4EBAA-7250-4E65-A0CB-B211BA04C66F}">
      <dsp:nvSpPr>
        <dsp:cNvPr id="0" name=""/>
        <dsp:cNvSpPr/>
      </dsp:nvSpPr>
      <dsp:spPr>
        <a:xfrm>
          <a:off x="0" y="1941"/>
          <a:ext cx="11161986" cy="2088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/>
            <a:t>ha paura</a:t>
          </a:r>
          <a:endParaRPr lang="en-US" sz="5400" kern="1200" dirty="0"/>
        </a:p>
      </dsp:txBody>
      <dsp:txXfrm>
        <a:off x="101940" y="103881"/>
        <a:ext cx="10958106" cy="1884373"/>
      </dsp:txXfrm>
    </dsp:sp>
    <dsp:sp modelId="{6F99FDB0-BD92-45AA-8935-E39266342129}">
      <dsp:nvSpPr>
        <dsp:cNvPr id="0" name=""/>
        <dsp:cNvSpPr/>
      </dsp:nvSpPr>
      <dsp:spPr>
        <a:xfrm>
          <a:off x="0" y="2101093"/>
          <a:ext cx="11161986" cy="2088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/>
            <a:t>forse aveva capito poco di quello che Gesù gli aveva insegnato</a:t>
          </a:r>
          <a:endParaRPr lang="en-US" sz="5400" kern="1200" dirty="0"/>
        </a:p>
      </dsp:txBody>
      <dsp:txXfrm>
        <a:off x="101940" y="2203033"/>
        <a:ext cx="10958106" cy="1884373"/>
      </dsp:txXfrm>
    </dsp:sp>
    <dsp:sp modelId="{8B40C55D-9E43-4822-A4A2-560A27910F02}">
      <dsp:nvSpPr>
        <dsp:cNvPr id="0" name=""/>
        <dsp:cNvSpPr/>
      </dsp:nvSpPr>
      <dsp:spPr>
        <a:xfrm>
          <a:off x="0" y="4202187"/>
          <a:ext cx="11161986" cy="2088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200" kern="1200" dirty="0"/>
            <a:t>si aspettava che Gesù si imponesse sui suoi “nemici” con la forza fisica.</a:t>
          </a:r>
          <a:endParaRPr lang="en-US" sz="5200" kern="1200" dirty="0"/>
        </a:p>
      </dsp:txBody>
      <dsp:txXfrm>
        <a:off x="101940" y="4304127"/>
        <a:ext cx="10958106" cy="1884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45FDDA-C8F8-4640-B291-3034A1C41F02}" type="datetime1">
              <a:rPr lang="it-IT" smtClean="0"/>
              <a:t>26/06/2022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B9F0A1-F219-446B-A3CE-307DCA1AC676}" type="datetime1">
              <a:rPr lang="it-IT" smtClean="0"/>
              <a:t>26/06/2022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lo stile del titolo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it-IT" smtClean="0"/>
              <a:t>1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7DE13F-B5DE-4C87-A69A-46B39231F2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4B92E9E-EF61-45A4-8936-73F55BFD2495}" type="datetime1">
              <a:rPr lang="it-IT" smtClean="0"/>
              <a:t>26/06/2022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4355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872116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025174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297990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009301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565649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6652901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9296844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78049973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terruzione di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Martedì 2 febbraio 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Testo del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it-IT">
                <a:solidFill>
                  <a:schemeClr val="tx1">
                    <a:alpha val="60000"/>
                  </a:schemeClr>
                </a:solidFill>
              </a:rPr>
              <a:t>Fare clic per modificare lo stile del sottotitolo dello schema</a:t>
            </a:r>
            <a:endParaRPr lang="it-IT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01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it-IT" sz="4800"/>
              <a:t>3DFloat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dirty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dirty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531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7869608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8" name="Segnaposto immagine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9" name="Segnaposto immagine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0" name="Segnaposto immagine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Martedì 2 febbraio 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Testo del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43433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it-IT" sz="1600"/>
              <a:t>Fare clic per inserire il testo</a:t>
            </a:r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2" name="Segnaposto immagine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Martedì 2 febbraio 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Testo del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dirty="0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ruzione di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it-IT" noProof="0">
                <a:solidFill>
                  <a:schemeClr val="tx1">
                    <a:alpha val="60000"/>
                  </a:schemeClr>
                </a:solidFill>
              </a:rPr>
              <a:t>Fare clic per modificare lo stile del sottotitolo dello schema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igura a mano libera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sp>
          <p:nvSpPr>
            <p:cNvPr id="10" name="Figura a mano libera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Figura a mano libera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</p:grpSp>
      <p:sp>
        <p:nvSpPr>
          <p:cNvPr id="12" name="Ovale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Martedì 2 febbraio 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Testo del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it-IT" dirty="0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40" name="Titolo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it-IT"/>
              <a:t>Team</a:t>
            </a: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igura a mano libera: Forma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53" name="Figura a mano libera: Forma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it-IT" noProof="0">
                <a:solidFill>
                  <a:schemeClr val="tx1"/>
                </a:solidFill>
              </a:endParaRPr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</p:grpSp>
      <p:sp>
        <p:nvSpPr>
          <p:cNvPr id="56" name="Segnaposto immagine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9" name="Segnaposto immagine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63" name="Segnaposto testo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61" name="Segnaposto testo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65" name="Segnaposto testo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64" name="Segnaposto testo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67" name="Segnaposto testo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66" name="Segnaposto testo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69" name="Segnaposto testo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68" name="Segnaposto testo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Testo del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onna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o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it-IT" noProof="0">
                <a:solidFill>
                  <a:schemeClr val="tx1"/>
                </a:solidFill>
              </a:endParaRPr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</p:grp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dirty="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it-IT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it-IT" dirty="0"/>
              <a:t>Fare clic per modificare lo stile del titolo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it-IT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Segnaposto contenuto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it-IT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it-IT"/>
              <a:t>Fare clic per MODIFICARE</a:t>
            </a:r>
          </a:p>
        </p:txBody>
      </p:sp>
      <p:sp>
        <p:nvSpPr>
          <p:cNvPr id="21" name="Segnaposto contenuto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Testo del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Martedì 2 febbraio 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Testo del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1" name="Sottotitolo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it-IT">
                <a:solidFill>
                  <a:schemeClr val="tx1">
                    <a:alpha val="60000"/>
                  </a:schemeClr>
                </a:solidFill>
              </a:rPr>
              <a:t>Fare clic per modificare lo stile del sottotitolo dello schema</a:t>
            </a:r>
            <a:endParaRPr lang="it-IT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Segnaposto immagine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 noProof="0">
                <a:solidFill>
                  <a:schemeClr val="tx1"/>
                </a:solidFill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 noProof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Martedì 2 febbraio 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Testo del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633856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9862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1124468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4912010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2959672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043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3128811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Martedì 2 febbraio 20XX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Testo del piè di pagina di esempio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74357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00" r:id="rId21"/>
    <p:sldLayoutId id="2147483734" r:id="rId22"/>
    <p:sldLayoutId id="2147483696" r:id="rId23"/>
    <p:sldLayoutId id="2147483707" r:id="rId24"/>
    <p:sldLayoutId id="2147483697" r:id="rId25"/>
    <p:sldLayoutId id="2147483731" r:id="rId26"/>
    <p:sldLayoutId id="2147483693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" y="2063262"/>
            <a:ext cx="4955918" cy="266113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n-US" sz="6600" dirty="0"/>
              <a:t>LA PASSIONE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E65B8B3-F572-43D8-B249-C2516F2FC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4566" y="696686"/>
            <a:ext cx="7002295" cy="518160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3F4DCE9-28AE-42FF-8AB0-F79D0CE40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2360" y="0"/>
            <a:ext cx="4592496" cy="3429000"/>
          </a:xfrm>
        </p:spPr>
        <p:txBody>
          <a:bodyPr/>
          <a:lstStyle/>
          <a:p>
            <a:pPr algn="ctr"/>
            <a:r>
              <a:rPr lang="it-IT" sz="44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effectLst/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Prima che il gallo canti, mi rinnegherai</a:t>
            </a:r>
            <a:br>
              <a:rPr lang="it-IT" sz="44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effectLst/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44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effectLst/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tre volte</a:t>
            </a:r>
            <a:endParaRPr lang="en-US" sz="44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DB26068-AB5B-45E4-B441-CC524270B3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52360" y="3657600"/>
            <a:ext cx="4592496" cy="2743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E, uscito fuori, pianse amaramente</a:t>
            </a:r>
            <a:r>
              <a: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it-IT" sz="5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dirty="0"/>
          </a:p>
        </p:txBody>
      </p:sp>
      <p:sp>
        <p:nvSpPr>
          <p:cNvPr id="6" name="Segnaposto numero diapositiva 5" hidden="1">
            <a:extLst>
              <a:ext uri="{FF2B5EF4-FFF2-40B4-BE49-F238E27FC236}">
                <a16:creationId xmlns:a16="http://schemas.microsoft.com/office/drawing/2014/main" id="{F6583682-FDFC-414C-8E0B-6DECC8D637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99725" y="6507163"/>
            <a:ext cx="1692275" cy="153987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it-IT" noProof="0" smtClean="0"/>
              <a:pPr rtl="0">
                <a:spcAft>
                  <a:spcPts val="600"/>
                </a:spcAft>
              </a:pPr>
              <a:t>10</a:t>
            </a:fld>
            <a:endParaRPr lang="it-IT" noProof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2F790C-FE93-4D3D-B80D-BA58C113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58"/>
            <a:ext cx="7452360" cy="6719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23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asellaDiTesto 10">
            <a:extLst>
              <a:ext uri="{FF2B5EF4-FFF2-40B4-BE49-F238E27FC236}">
                <a16:creationId xmlns:a16="http://schemas.microsoft.com/office/drawing/2014/main" id="{9B9B9A57-48F1-410D-87AF-B6B7E1B19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199506"/>
              </p:ext>
            </p:extLst>
          </p:nvPr>
        </p:nvGraphicFramePr>
        <p:xfrm>
          <a:off x="315311" y="0"/>
          <a:ext cx="11161986" cy="629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89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44A1C0-6CE4-43E7-B24F-D71D91B30F24}"/>
              </a:ext>
            </a:extLst>
          </p:cNvPr>
          <p:cNvSpPr txBox="1"/>
          <p:nvPr/>
        </p:nvSpPr>
        <p:spPr>
          <a:xfrm>
            <a:off x="643467" y="643467"/>
            <a:ext cx="10905066" cy="325187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>
                <a:effectLst/>
                <a:latin typeface="+mj-lt"/>
                <a:ea typeface="+mj-ea"/>
                <a:cs typeface="+mj-cs"/>
              </a:rPr>
              <a:t>«Salve, re dei Giudei» e giù una bacchettata, uno schiaffo.  I soldati non hanno pietà </a:t>
            </a:r>
            <a:endParaRPr lang="en-US" sz="61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70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dificio, esterni, vecchio, vestito&#10;&#10;Descrizione generata automaticamente">
            <a:extLst>
              <a:ext uri="{FF2B5EF4-FFF2-40B4-BE49-F238E27FC236}">
                <a16:creationId xmlns:a16="http://schemas.microsoft.com/office/drawing/2014/main" id="{974EC7A3-0E87-495E-9AFA-E93A56680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048" y="68263"/>
            <a:ext cx="7093904" cy="6721475"/>
          </a:xfrm>
          <a:prstGeom prst="rect">
            <a:avLst/>
          </a:prstGeom>
          <a:noFill/>
        </p:spPr>
      </p:pic>
      <p:sp>
        <p:nvSpPr>
          <p:cNvPr id="2" name="Segnaposto data 1" hidden="1">
            <a:extLst>
              <a:ext uri="{FF2B5EF4-FFF2-40B4-BE49-F238E27FC236}">
                <a16:creationId xmlns:a16="http://schemas.microsoft.com/office/drawing/2014/main" id="{2277FC19-E463-4A02-8C5B-DFA31FFF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it-IT"/>
              <a:t>Martedì 2 febbraio 20XX</a:t>
            </a:r>
          </a:p>
        </p:txBody>
      </p:sp>
      <p:sp>
        <p:nvSpPr>
          <p:cNvPr id="4" name="Segnaposto numero diapositiva 3" hidden="1">
            <a:extLst>
              <a:ext uri="{FF2B5EF4-FFF2-40B4-BE49-F238E27FC236}">
                <a16:creationId xmlns:a16="http://schemas.microsoft.com/office/drawing/2014/main" id="{86AEC876-10C9-40B5-BED4-E2568ECC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it-IT" noProof="0" smtClean="0"/>
              <a:pPr rtl="0">
                <a:spcAft>
                  <a:spcPts val="600"/>
                </a:spcAft>
              </a:pPr>
              <a:t>13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53366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2FA9E2F-1D73-46D1-AEF9-F39C9CF8F837}"/>
              </a:ext>
            </a:extLst>
          </p:cNvPr>
          <p:cNvSpPr txBox="1"/>
          <p:nvPr/>
        </p:nvSpPr>
        <p:spPr>
          <a:xfrm>
            <a:off x="643467" y="643467"/>
            <a:ext cx="10905066" cy="325187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>
                <a:latin typeface="+mj-lt"/>
                <a:ea typeface="+mj-ea"/>
                <a:cs typeface="+mj-cs"/>
              </a:rPr>
              <a:t>Gesù porta, poggiato sulle spalle e legato alle mani, la croce. </a:t>
            </a:r>
          </a:p>
        </p:txBody>
      </p:sp>
    </p:spTree>
    <p:extLst>
      <p:ext uri="{BB962C8B-B14F-4D97-AF65-F5344CB8AC3E}">
        <p14:creationId xmlns:p14="http://schemas.microsoft.com/office/powerpoint/2010/main" val="406696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edificio, vecchio&#10;&#10;Descrizione generata automaticamente">
            <a:extLst>
              <a:ext uri="{FF2B5EF4-FFF2-40B4-BE49-F238E27FC236}">
                <a16:creationId xmlns:a16="http://schemas.microsoft.com/office/drawing/2014/main" id="{8F089AD0-87F8-4EEE-8734-1D613DEC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090" y="68263"/>
            <a:ext cx="6893819" cy="6721475"/>
          </a:xfrm>
          <a:prstGeom prst="rect">
            <a:avLst/>
          </a:prstGeom>
          <a:noFill/>
        </p:spPr>
      </p:pic>
      <p:sp>
        <p:nvSpPr>
          <p:cNvPr id="4" name="Segnaposto numero diapositiva 3" hidden="1">
            <a:extLst>
              <a:ext uri="{FF2B5EF4-FFF2-40B4-BE49-F238E27FC236}">
                <a16:creationId xmlns:a16="http://schemas.microsoft.com/office/drawing/2014/main" id="{7F3A0D0F-1DCC-4B1E-9EE5-87FB134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it-IT" noProof="0" smtClean="0"/>
              <a:pPr rtl="0">
                <a:spcAft>
                  <a:spcPts val="600"/>
                </a:spcAft>
              </a:pPr>
              <a:t>15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9569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F65289-C882-4CA4-8CFF-F17B6083EB8E}"/>
              </a:ext>
            </a:extLst>
          </p:cNvPr>
          <p:cNvSpPr txBox="1"/>
          <p:nvPr/>
        </p:nvSpPr>
        <p:spPr>
          <a:xfrm>
            <a:off x="643467" y="643467"/>
            <a:ext cx="10905066" cy="325187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>
                <a:effectLst/>
                <a:latin typeface="+mj-lt"/>
                <a:ea typeface="+mj-ea"/>
                <a:cs typeface="+mj-cs"/>
              </a:rPr>
              <a:t>Sono già passate le tre del pomeriggio di venerdì.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>
                <a:effectLst/>
                <a:latin typeface="+mj-lt"/>
                <a:ea typeface="+mj-ea"/>
                <a:cs typeface="+mj-cs"/>
              </a:rPr>
              <a:t>Egli è già morto. </a:t>
            </a:r>
          </a:p>
        </p:txBody>
      </p:sp>
    </p:spTree>
    <p:extLst>
      <p:ext uri="{BB962C8B-B14F-4D97-AF65-F5344CB8AC3E}">
        <p14:creationId xmlns:p14="http://schemas.microsoft.com/office/powerpoint/2010/main" val="203942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diverso&#10;&#10;Descrizione generata automaticamente">
            <a:extLst>
              <a:ext uri="{FF2B5EF4-FFF2-40B4-BE49-F238E27FC236}">
                <a16:creationId xmlns:a16="http://schemas.microsoft.com/office/drawing/2014/main" id="{2992E450-29DF-4A30-B804-9BC6DA1BA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25" y="68263"/>
            <a:ext cx="7286150" cy="6721475"/>
          </a:xfrm>
          <a:prstGeom prst="rect">
            <a:avLst/>
          </a:prstGeom>
          <a:noFill/>
        </p:spPr>
      </p:pic>
      <p:sp>
        <p:nvSpPr>
          <p:cNvPr id="7" name="Segnaposto data 6" hidden="1">
            <a:extLst>
              <a:ext uri="{FF2B5EF4-FFF2-40B4-BE49-F238E27FC236}">
                <a16:creationId xmlns:a16="http://schemas.microsoft.com/office/drawing/2014/main" id="{1F6BCB9F-36E9-4CB4-BE6A-FC76A73B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it-IT"/>
              <a:t>Martedì 2 febbraio 20XX</a:t>
            </a:r>
          </a:p>
        </p:txBody>
      </p:sp>
      <p:sp>
        <p:nvSpPr>
          <p:cNvPr id="9" name="Segnaposto numero diapositiva 8" hidden="1">
            <a:extLst>
              <a:ext uri="{FF2B5EF4-FFF2-40B4-BE49-F238E27FC236}">
                <a16:creationId xmlns:a16="http://schemas.microsoft.com/office/drawing/2014/main" id="{2B73B126-405A-4616-AD79-DAA0609E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it-IT" noProof="0" smtClean="0"/>
              <a:pPr rtl="0">
                <a:spcAft>
                  <a:spcPts val="600"/>
                </a:spcAft>
              </a:pPr>
              <a:t>17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8530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5">
            <a:extLst>
              <a:ext uri="{FF2B5EF4-FFF2-40B4-BE49-F238E27FC236}">
                <a16:creationId xmlns:a16="http://schemas.microsoft.com/office/drawing/2014/main" id="{84BD25C1-C9EB-43CF-86CA-2AF9E4477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10905066" cy="3251878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/>
              <a:t>Gesù muore in croce perchè ci ama</a:t>
            </a:r>
          </a:p>
        </p:txBody>
      </p:sp>
    </p:spTree>
    <p:extLst>
      <p:ext uri="{BB962C8B-B14F-4D97-AF65-F5344CB8AC3E}">
        <p14:creationId xmlns:p14="http://schemas.microsoft.com/office/powerpoint/2010/main" val="22968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D76D9C9-CB46-4306-8243-65ACFE54C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10905066" cy="3251878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7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“Nessuno ha una amore più grande di questo: dare la vita per i propri amici”</a:t>
            </a:r>
            <a:r>
              <a:rPr lang="it-IT" sz="7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7200"/>
          </a:p>
        </p:txBody>
      </p:sp>
    </p:spTree>
    <p:extLst>
      <p:ext uri="{BB962C8B-B14F-4D97-AF65-F5344CB8AC3E}">
        <p14:creationId xmlns:p14="http://schemas.microsoft.com/office/powerpoint/2010/main" val="24933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BF2C7432-424A-424C-B5E5-3760B99975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3467" y="643467"/>
            <a:ext cx="10905066" cy="3251878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 err="1"/>
              <a:t>Gesu</a:t>
            </a:r>
            <a:r>
              <a:rPr lang="en-US" sz="8800" dirty="0"/>
              <a:t>’ è </a:t>
            </a:r>
            <a:r>
              <a:rPr lang="en-US" sz="8800" dirty="0" err="1"/>
              <a:t>accolto</a:t>
            </a:r>
            <a:r>
              <a:rPr lang="en-US" sz="8800" dirty="0"/>
              <a:t> con </a:t>
            </a:r>
            <a:r>
              <a:rPr lang="en-US" sz="8800" dirty="0" err="1"/>
              <a:t>grande</a:t>
            </a:r>
            <a:r>
              <a:rPr lang="en-US" sz="8800" dirty="0"/>
              <a:t> festa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4E4F8B2B-F0B5-4DD1-8FFE-81F158D8340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1076" y="4233672"/>
            <a:ext cx="11434901" cy="1145829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6000" dirty="0" err="1"/>
              <a:t>Osanna</a:t>
            </a:r>
            <a:r>
              <a:rPr lang="en-US" sz="6000" dirty="0"/>
              <a:t> al </a:t>
            </a:r>
            <a:r>
              <a:rPr lang="en-US" sz="6000" dirty="0" err="1"/>
              <a:t>figlio</a:t>
            </a:r>
            <a:r>
              <a:rPr lang="en-US" sz="6000" dirty="0"/>
              <a:t> di Davide</a:t>
            </a:r>
          </a:p>
        </p:txBody>
      </p:sp>
    </p:spTree>
    <p:extLst>
      <p:ext uri="{BB962C8B-B14F-4D97-AF65-F5344CB8AC3E}">
        <p14:creationId xmlns:p14="http://schemas.microsoft.com/office/powerpoint/2010/main" val="16836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F2F3F3B-9CD1-4526-B1D3-82F0764A3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6"/>
            <a:ext cx="10905066" cy="4858700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it-IT" sz="8800" dirty="0"/>
              <a:t>Gesù che ha dato la vita per noi, rimane con noi ogni giorno, risorto e vivo.</a:t>
            </a:r>
          </a:p>
        </p:txBody>
      </p:sp>
    </p:spTree>
    <p:extLst>
      <p:ext uri="{BB962C8B-B14F-4D97-AF65-F5344CB8AC3E}">
        <p14:creationId xmlns:p14="http://schemas.microsoft.com/office/powerpoint/2010/main" val="3179004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B105174F-2475-4D64-B644-119724B9D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38439"/>
            <a:ext cx="4632835" cy="259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rgbClr val="FFFFFF"/>
                </a:solidFill>
              </a:rPr>
              <a:t>E’PASQUA</a:t>
            </a: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egnaposto contenuto 9" descr="Immagine che contiene esterni, cielo, tramonto, sole&#10;&#10;Descrizione generata automaticamente">
            <a:extLst>
              <a:ext uri="{FF2B5EF4-FFF2-40B4-BE49-F238E27FC236}">
                <a16:creationId xmlns:a16="http://schemas.microsoft.com/office/drawing/2014/main" id="{2A748FD1-2D68-47EB-AB6A-7D3590D56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604" y="0"/>
            <a:ext cx="7538394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7332E7-F99E-4673-B040-EF3EA48D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0372" y="6310314"/>
            <a:ext cx="914400" cy="365122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it-IT" sz="1050" noProof="0">
                <a:solidFill>
                  <a:prstClr val="white">
                    <a:tint val="75000"/>
                  </a:prstClr>
                </a:solidFill>
              </a:rPr>
              <a:pPr rtl="0">
                <a:spcAft>
                  <a:spcPts val="600"/>
                </a:spcAft>
              </a:pPr>
              <a:t>21</a:t>
            </a:fld>
            <a:endParaRPr lang="it-IT" sz="1050" noProof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17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Settimana Santa, non sia solo una parentesi sacra - La Nuova Bussola  Quotidiana">
            <a:extLst>
              <a:ext uri="{FF2B5EF4-FFF2-40B4-BE49-F238E27FC236}">
                <a16:creationId xmlns:a16="http://schemas.microsoft.com/office/drawing/2014/main" id="{ED8F696A-BA98-490E-90A3-A650B28E52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6" b="11496"/>
          <a:stretch>
            <a:fillRect/>
          </a:stretch>
        </p:blipFill>
        <p:spPr bwMode="auto">
          <a:xfrm>
            <a:off x="0" y="8234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84BAAF-05FE-4FEF-8600-F2F99E26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227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E9227EB5-5E0B-4160-90A0-AEB55286038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3467" y="643467"/>
            <a:ext cx="10905066" cy="3251878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dirty="0" err="1"/>
              <a:t>L’ultima</a:t>
            </a:r>
            <a:r>
              <a:rPr lang="en-US" sz="9600" dirty="0"/>
              <a:t> </a:t>
            </a:r>
            <a:r>
              <a:rPr lang="en-US" sz="9600" dirty="0" err="1"/>
              <a:t>cena</a:t>
            </a:r>
            <a:endParaRPr lang="en-US" sz="96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1A995F-6533-471E-830B-7C0AC19A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089" y="5936187"/>
            <a:ext cx="117188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z="1050" kern="120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sz="105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36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4DEB7-D336-45AF-80A6-5B0F33AA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4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902F09FF-57BB-485B-85D8-ECCB501A51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5280" b="5280"/>
          <a:stretch>
            <a:fillRect/>
          </a:stretch>
        </p:blipFill>
        <p:spPr>
          <a:xfrm>
            <a:off x="1117836" y="609600"/>
            <a:ext cx="9947137" cy="56049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7F8253A-966D-472F-B473-A521CFD46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E17F4C-7D4B-45D1-B0AC-7F008F858DBD}"/>
              </a:ext>
            </a:extLst>
          </p:cNvPr>
          <p:cNvSpPr txBox="1"/>
          <p:nvPr/>
        </p:nvSpPr>
        <p:spPr>
          <a:xfrm>
            <a:off x="1" y="965200"/>
            <a:ext cx="11274366" cy="4884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dirty="0" err="1">
                <a:effectLst/>
              </a:rPr>
              <a:t>Prende</a:t>
            </a:r>
            <a:r>
              <a:rPr lang="en-US" sz="6600" dirty="0">
                <a:effectLst/>
              </a:rPr>
              <a:t> un </a:t>
            </a:r>
            <a:r>
              <a:rPr lang="en-US" sz="6600" dirty="0" err="1">
                <a:effectLst/>
              </a:rPr>
              <a:t>catino</a:t>
            </a:r>
            <a:r>
              <a:rPr lang="en-US" sz="6600" dirty="0">
                <a:effectLst/>
              </a:rPr>
              <a:t>, vi versa </a:t>
            </a:r>
            <a:r>
              <a:rPr lang="en-US" sz="6600" dirty="0" err="1">
                <a:effectLst/>
              </a:rPr>
              <a:t>dell’acqua</a:t>
            </a:r>
            <a:r>
              <a:rPr lang="en-US" sz="6600" dirty="0">
                <a:effectLst/>
              </a:rPr>
              <a:t>, </a:t>
            </a:r>
            <a:r>
              <a:rPr lang="en-US" sz="6600" dirty="0" err="1">
                <a:effectLst/>
              </a:rPr>
              <a:t>si</a:t>
            </a:r>
            <a:r>
              <a:rPr lang="en-US" sz="6600" dirty="0">
                <a:effectLst/>
              </a:rPr>
              <a:t> </a:t>
            </a:r>
            <a:r>
              <a:rPr lang="en-US" sz="6600" dirty="0" err="1">
                <a:effectLst/>
              </a:rPr>
              <a:t>avvicina</a:t>
            </a:r>
            <a:r>
              <a:rPr lang="en-US" sz="6600" dirty="0">
                <a:effectLst/>
              </a:rPr>
              <a:t> ad un </a:t>
            </a:r>
            <a:r>
              <a:rPr lang="en-US" sz="6600" dirty="0" err="1">
                <a:effectLst/>
              </a:rPr>
              <a:t>apostolo</a:t>
            </a:r>
            <a:r>
              <a:rPr lang="en-US" sz="6600" dirty="0">
                <a:effectLst/>
              </a:rPr>
              <a:t>, </a:t>
            </a:r>
            <a:r>
              <a:rPr lang="en-US" sz="6600" dirty="0" err="1">
                <a:effectLst/>
              </a:rPr>
              <a:t>si</a:t>
            </a:r>
            <a:r>
              <a:rPr lang="en-US" sz="6600" dirty="0">
                <a:effectLst/>
              </a:rPr>
              <a:t> </a:t>
            </a:r>
            <a:r>
              <a:rPr lang="en-US" sz="6600" dirty="0" err="1">
                <a:effectLst/>
              </a:rPr>
              <a:t>china</a:t>
            </a:r>
            <a:r>
              <a:rPr lang="en-US" sz="6600" dirty="0">
                <a:effectLst/>
              </a:rPr>
              <a:t>, </a:t>
            </a:r>
            <a:r>
              <a:rPr lang="en-US" sz="6600" dirty="0" err="1">
                <a:effectLst/>
              </a:rPr>
              <a:t>gli</a:t>
            </a:r>
            <a:r>
              <a:rPr lang="en-US" sz="6600" dirty="0">
                <a:effectLst/>
              </a:rPr>
              <a:t> </a:t>
            </a:r>
            <a:r>
              <a:rPr lang="en-US" sz="6600" dirty="0" err="1">
                <a:effectLst/>
              </a:rPr>
              <a:t>prende</a:t>
            </a:r>
            <a:r>
              <a:rPr lang="en-US" sz="6600" dirty="0">
                <a:effectLst/>
              </a:rPr>
              <a:t> il </a:t>
            </a:r>
            <a:r>
              <a:rPr lang="en-US" sz="6600" dirty="0" err="1">
                <a:effectLst/>
              </a:rPr>
              <a:t>piede</a:t>
            </a:r>
            <a:r>
              <a:rPr lang="en-US" sz="6600" dirty="0">
                <a:effectLst/>
              </a:rPr>
              <a:t>, lo </a:t>
            </a:r>
            <a:r>
              <a:rPr lang="en-US" sz="6600" dirty="0" err="1">
                <a:effectLst/>
              </a:rPr>
              <a:t>appoggia</a:t>
            </a:r>
            <a:r>
              <a:rPr lang="en-US" sz="6600" dirty="0">
                <a:effectLst/>
              </a:rPr>
              <a:t> </a:t>
            </a:r>
            <a:r>
              <a:rPr lang="en-US" sz="6600" dirty="0" err="1">
                <a:effectLst/>
              </a:rPr>
              <a:t>sul</a:t>
            </a:r>
            <a:r>
              <a:rPr lang="en-US" sz="6600" dirty="0">
                <a:effectLst/>
              </a:rPr>
              <a:t> </a:t>
            </a:r>
            <a:r>
              <a:rPr lang="en-US" sz="6600" dirty="0" err="1">
                <a:effectLst/>
              </a:rPr>
              <a:t>catino</a:t>
            </a:r>
            <a:r>
              <a:rPr lang="en-US" sz="6600" dirty="0">
                <a:effectLst/>
              </a:rPr>
              <a:t>, lo lava e lo </a:t>
            </a:r>
            <a:r>
              <a:rPr lang="en-US" sz="6600" dirty="0" err="1">
                <a:effectLst/>
              </a:rPr>
              <a:t>asciuga</a:t>
            </a:r>
            <a:r>
              <a:rPr lang="en-US" sz="6600" dirty="0">
                <a:effectLst/>
              </a:rPr>
              <a:t>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9945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2" name="Rectangle 13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9914DEB7-D336-45AF-80A6-5B0F33AA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98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lavanda dei piedi | la parola cresceva">
            <a:extLst>
              <a:ext uri="{FF2B5EF4-FFF2-40B4-BE49-F238E27FC236}">
                <a16:creationId xmlns:a16="http://schemas.microsoft.com/office/drawing/2014/main" id="{679D765E-3FDF-4633-AD7B-73963B85D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35" y="504067"/>
            <a:ext cx="11237976" cy="58978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B7F8253A-966D-472F-B473-A521CFD46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401074-1F86-4516-A1E2-2F9D361B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6388014"/>
            <a:ext cx="115415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z="1050" noProof="0">
                <a:solidFill>
                  <a:schemeClr val="accent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050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5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CDD3CD1-0A87-469D-A145-A652F2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-536028"/>
            <a:ext cx="10896892" cy="6472215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/>
              <a:t>Il </a:t>
            </a:r>
            <a:r>
              <a:rPr lang="en-US" sz="8000" dirty="0" err="1"/>
              <a:t>tradimento</a:t>
            </a:r>
            <a:r>
              <a:rPr lang="en-US" sz="8000" dirty="0"/>
              <a:t> di </a:t>
            </a:r>
            <a:r>
              <a:rPr lang="en-US" sz="8000" dirty="0" err="1"/>
              <a:t>Giuda</a:t>
            </a:r>
            <a:br>
              <a:rPr lang="en-US" sz="8000" dirty="0"/>
            </a:br>
            <a:br>
              <a:rPr lang="en-US" sz="5600" dirty="0"/>
            </a:br>
            <a:r>
              <a:rPr lang="en-US" sz="6700" dirty="0">
                <a:solidFill>
                  <a:srgbClr val="FFFF00"/>
                </a:solidFill>
                <a:effectLst/>
              </a:rPr>
              <a:t>“</a:t>
            </a:r>
            <a:r>
              <a:rPr lang="en-US" sz="6700" dirty="0" err="1">
                <a:solidFill>
                  <a:srgbClr val="FFFF00"/>
                </a:solidFill>
                <a:effectLst/>
              </a:rPr>
              <a:t>quello</a:t>
            </a:r>
            <a:r>
              <a:rPr lang="en-US" sz="6700" dirty="0">
                <a:solidFill>
                  <a:srgbClr val="FFFF00"/>
                </a:solidFill>
                <a:effectLst/>
              </a:rPr>
              <a:t> </a:t>
            </a:r>
            <a:r>
              <a:rPr lang="en-US" sz="6700" dirty="0" err="1">
                <a:solidFill>
                  <a:srgbClr val="FFFF00"/>
                </a:solidFill>
                <a:effectLst/>
              </a:rPr>
              <a:t>che</a:t>
            </a:r>
            <a:r>
              <a:rPr lang="en-US" sz="6700" dirty="0">
                <a:solidFill>
                  <a:srgbClr val="FFFF00"/>
                </a:solidFill>
                <a:effectLst/>
              </a:rPr>
              <a:t> </a:t>
            </a:r>
            <a:r>
              <a:rPr lang="en-US" sz="6700" dirty="0" err="1">
                <a:solidFill>
                  <a:srgbClr val="FFFF00"/>
                </a:solidFill>
                <a:effectLst/>
              </a:rPr>
              <a:t>bacerò</a:t>
            </a:r>
            <a:r>
              <a:rPr lang="en-US" sz="6700" dirty="0">
                <a:solidFill>
                  <a:srgbClr val="FFFF00"/>
                </a:solidFill>
                <a:effectLst/>
              </a:rPr>
              <a:t> è </a:t>
            </a:r>
            <a:r>
              <a:rPr lang="en-US" sz="6700" dirty="0" err="1">
                <a:solidFill>
                  <a:srgbClr val="FFFF00"/>
                </a:solidFill>
                <a:effectLst/>
              </a:rPr>
              <a:t>quello</a:t>
            </a:r>
            <a:r>
              <a:rPr lang="en-US" sz="6700" dirty="0">
                <a:solidFill>
                  <a:srgbClr val="FFFF00"/>
                </a:solidFill>
                <a:effectLst/>
              </a:rPr>
              <a:t> </a:t>
            </a:r>
            <a:r>
              <a:rPr lang="en-US" sz="6700" dirty="0" err="1">
                <a:solidFill>
                  <a:srgbClr val="FFFF00"/>
                </a:solidFill>
              </a:rPr>
              <a:t>che</a:t>
            </a:r>
            <a:r>
              <a:rPr lang="en-US" sz="6700" dirty="0">
                <a:solidFill>
                  <a:srgbClr val="FFFF00"/>
                </a:solidFill>
              </a:rPr>
              <a:t> </a:t>
            </a:r>
            <a:r>
              <a:rPr lang="en-US" sz="6700" dirty="0" err="1">
                <a:solidFill>
                  <a:srgbClr val="FFFF00"/>
                </a:solidFill>
                <a:effectLst/>
              </a:rPr>
              <a:t>dovete</a:t>
            </a:r>
            <a:r>
              <a:rPr lang="en-US" sz="6700" dirty="0">
                <a:solidFill>
                  <a:srgbClr val="FFFF00"/>
                </a:solidFill>
                <a:effectLst/>
              </a:rPr>
              <a:t> </a:t>
            </a:r>
            <a:r>
              <a:rPr lang="en-US" sz="6700" dirty="0" err="1">
                <a:solidFill>
                  <a:srgbClr val="FFFF00"/>
                </a:solidFill>
                <a:effectLst/>
              </a:rPr>
              <a:t>arrestare</a:t>
            </a:r>
            <a:r>
              <a:rPr lang="en-US" sz="6700" dirty="0">
                <a:solidFill>
                  <a:srgbClr val="FFFF00"/>
                </a:solidFill>
                <a:effectLst/>
              </a:rPr>
              <a:t>”.</a:t>
            </a:r>
            <a:br>
              <a:rPr lang="en-US" sz="6700" dirty="0">
                <a:solidFill>
                  <a:srgbClr val="FFFF00"/>
                </a:solidFill>
                <a:effectLst/>
              </a:rPr>
            </a:br>
            <a:endParaRPr lang="en-US" sz="6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9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ersona, ballerino, sport, vecchio&#10;&#10;Descrizione generata automaticamente">
            <a:extLst>
              <a:ext uri="{FF2B5EF4-FFF2-40B4-BE49-F238E27FC236}">
                <a16:creationId xmlns:a16="http://schemas.microsoft.com/office/drawing/2014/main" id="{60E5BE89-9414-4E2E-AF5C-E356709CD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291941"/>
            <a:ext cx="11950700" cy="6274118"/>
          </a:xfrm>
          <a:prstGeom prst="rect">
            <a:avLst/>
          </a:prstGeom>
          <a:noFill/>
        </p:spPr>
      </p:pic>
      <p:sp>
        <p:nvSpPr>
          <p:cNvPr id="6" name="Segnaposto numero diapositiva 5" hidden="1">
            <a:extLst>
              <a:ext uri="{FF2B5EF4-FFF2-40B4-BE49-F238E27FC236}">
                <a16:creationId xmlns:a16="http://schemas.microsoft.com/office/drawing/2014/main" id="{094238BC-0089-4BAF-BC9C-9ADFB361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it-IT" noProof="0" smtClean="0"/>
              <a:pPr rtl="0">
                <a:spcAft>
                  <a:spcPts val="600"/>
                </a:spcAft>
              </a:pPr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984064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305</TotalTime>
  <Words>228</Words>
  <Application>Microsoft Office PowerPoint</Application>
  <PresentationFormat>Widescreen</PresentationFormat>
  <Paragraphs>32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Lucida Console</vt:lpstr>
      <vt:lpstr>Times New Roman</vt:lpstr>
      <vt:lpstr>Trebuchet MS</vt:lpstr>
      <vt:lpstr>Berlino</vt:lpstr>
      <vt:lpstr>LA PASSIONE</vt:lpstr>
      <vt:lpstr>Gesu’ è accolto con grande festa</vt:lpstr>
      <vt:lpstr>Presentazione standard di PowerPoint</vt:lpstr>
      <vt:lpstr>L’ultima cena</vt:lpstr>
      <vt:lpstr>Presentazione standard di PowerPoint</vt:lpstr>
      <vt:lpstr>Presentazione standard di PowerPoint</vt:lpstr>
      <vt:lpstr>Presentazione standard di PowerPoint</vt:lpstr>
      <vt:lpstr>Il tradimento di Giuda  “quello che bacerò è quello che dovete arrestare”. </vt:lpstr>
      <vt:lpstr>Presentazione standard di PowerPoint</vt:lpstr>
      <vt:lpstr>Prima che il gallo canti, mi rinnegherai  tre volte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Gesù muore in croce perchè ci ama</vt:lpstr>
      <vt:lpstr>“Nessuno ha una amore più grande di questo: dare la vita per i propri amici”. </vt:lpstr>
      <vt:lpstr>Gesù che ha dato la vita per noi, rimane con noi ogni giorno, risorto e vivo.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PASSIONE</dc:title>
  <dc:creator>giancarlo quadri</dc:creator>
  <cp:lastModifiedBy>giancarlo quadri</cp:lastModifiedBy>
  <cp:revision>10</cp:revision>
  <dcterms:created xsi:type="dcterms:W3CDTF">2022-03-05T17:05:00Z</dcterms:created>
  <dcterms:modified xsi:type="dcterms:W3CDTF">2022-06-26T14:53:46Z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