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77" r:id="rId10"/>
    <p:sldId id="275" r:id="rId11"/>
    <p:sldId id="274" r:id="rId12"/>
    <p:sldId id="272" r:id="rId13"/>
    <p:sldId id="276" r:id="rId14"/>
    <p:sldId id="273" r:id="rId15"/>
    <p:sldId id="257" r:id="rId16"/>
    <p:sldId id="25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8"/>
    <p:restoredTop sz="94718"/>
  </p:normalViewPr>
  <p:slideViewPr>
    <p:cSldViewPr snapToGrid="0" snapToObjects="1">
      <p:cViewPr varScale="1">
        <p:scale>
          <a:sx n="117" d="100"/>
          <a:sy n="117" d="100"/>
        </p:scale>
        <p:origin x="4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5FB79C-B8C9-44D5-AD8A-43C66475747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951D8B1-390B-494B-952C-405B3C93BE7C}">
      <dgm:prSet/>
      <dgm:spPr/>
      <dgm:t>
        <a:bodyPr/>
        <a:lstStyle/>
        <a:p>
          <a:r>
            <a:rPr lang="it-IT"/>
            <a:t>Gesù è risorto?</a:t>
          </a:r>
          <a:endParaRPr lang="en-US"/>
        </a:p>
      </dgm:t>
    </dgm:pt>
    <dgm:pt modelId="{03CED9BF-33EB-401A-AE29-CB7A7D6781D6}" type="parTrans" cxnId="{10BB4105-8685-4A1B-A0B2-DD0E1D7B4CCC}">
      <dgm:prSet/>
      <dgm:spPr/>
      <dgm:t>
        <a:bodyPr/>
        <a:lstStyle/>
        <a:p>
          <a:endParaRPr lang="en-US"/>
        </a:p>
      </dgm:t>
    </dgm:pt>
    <dgm:pt modelId="{A978804E-D9C2-43B1-816A-679F61F10645}" type="sibTrans" cxnId="{10BB4105-8685-4A1B-A0B2-DD0E1D7B4CCC}">
      <dgm:prSet/>
      <dgm:spPr/>
      <dgm:t>
        <a:bodyPr/>
        <a:lstStyle/>
        <a:p>
          <a:endParaRPr lang="en-US"/>
        </a:p>
      </dgm:t>
    </dgm:pt>
    <dgm:pt modelId="{45C39D45-9990-49EF-BE49-2D26C05DD375}">
      <dgm:prSet/>
      <dgm:spPr/>
      <dgm:t>
        <a:bodyPr/>
        <a:lstStyle/>
        <a:p>
          <a:r>
            <a:rPr lang="it-IT"/>
            <a:t>Cosa vuol dire?</a:t>
          </a:r>
          <a:endParaRPr lang="en-US"/>
        </a:p>
      </dgm:t>
    </dgm:pt>
    <dgm:pt modelId="{AEC4ED9B-25B4-42F2-9C4F-426815BC8505}" type="parTrans" cxnId="{4D264E88-7774-4D0E-85A7-4BC180BDD19B}">
      <dgm:prSet/>
      <dgm:spPr/>
      <dgm:t>
        <a:bodyPr/>
        <a:lstStyle/>
        <a:p>
          <a:endParaRPr lang="en-US"/>
        </a:p>
      </dgm:t>
    </dgm:pt>
    <dgm:pt modelId="{18A85E3C-B000-4F30-9748-A56A71909C99}" type="sibTrans" cxnId="{4D264E88-7774-4D0E-85A7-4BC180BDD19B}">
      <dgm:prSet/>
      <dgm:spPr/>
      <dgm:t>
        <a:bodyPr/>
        <a:lstStyle/>
        <a:p>
          <a:endParaRPr lang="en-US"/>
        </a:p>
      </dgm:t>
    </dgm:pt>
    <dgm:pt modelId="{218F0D9B-82EC-4B60-8053-8CBFFFFF1EF4}">
      <dgm:prSet/>
      <dgm:spPr/>
      <dgm:t>
        <a:bodyPr/>
        <a:lstStyle/>
        <a:p>
          <a:r>
            <a:rPr lang="it-IT"/>
            <a:t>Ha dato la sua vita per insegnarci cosa?</a:t>
          </a:r>
          <a:endParaRPr lang="en-US"/>
        </a:p>
      </dgm:t>
    </dgm:pt>
    <dgm:pt modelId="{66DB8E5E-ACF3-4E4F-8B27-419707A2DB1F}" type="parTrans" cxnId="{11534465-E5E8-4F4F-A8B4-5819B7D72991}">
      <dgm:prSet/>
      <dgm:spPr/>
      <dgm:t>
        <a:bodyPr/>
        <a:lstStyle/>
        <a:p>
          <a:endParaRPr lang="en-US"/>
        </a:p>
      </dgm:t>
    </dgm:pt>
    <dgm:pt modelId="{12D1292F-C26B-4529-A54C-2DD96C4209CC}" type="sibTrans" cxnId="{11534465-E5E8-4F4F-A8B4-5819B7D72991}">
      <dgm:prSet/>
      <dgm:spPr/>
      <dgm:t>
        <a:bodyPr/>
        <a:lstStyle/>
        <a:p>
          <a:endParaRPr lang="en-US"/>
        </a:p>
      </dgm:t>
    </dgm:pt>
    <dgm:pt modelId="{88049B01-7199-46E7-A6D4-E7B4C340D46A}">
      <dgm:prSet/>
      <dgm:spPr/>
      <dgm:t>
        <a:bodyPr/>
        <a:lstStyle/>
        <a:p>
          <a:r>
            <a:rPr lang="it-IT"/>
            <a:t>Cosa hanno provato i suoi amici? Quali sentimenti?</a:t>
          </a:r>
          <a:endParaRPr lang="en-US"/>
        </a:p>
      </dgm:t>
    </dgm:pt>
    <dgm:pt modelId="{6046D95B-3E43-47E3-BE48-1684CD66F944}" type="parTrans" cxnId="{C9BEE608-61D3-4819-A057-8B720C538123}">
      <dgm:prSet/>
      <dgm:spPr/>
      <dgm:t>
        <a:bodyPr/>
        <a:lstStyle/>
        <a:p>
          <a:endParaRPr lang="en-US"/>
        </a:p>
      </dgm:t>
    </dgm:pt>
    <dgm:pt modelId="{28313F9A-1647-40D1-94A6-65FECBA591BC}" type="sibTrans" cxnId="{C9BEE608-61D3-4819-A057-8B720C538123}">
      <dgm:prSet/>
      <dgm:spPr/>
      <dgm:t>
        <a:bodyPr/>
        <a:lstStyle/>
        <a:p>
          <a:endParaRPr lang="en-US"/>
        </a:p>
      </dgm:t>
    </dgm:pt>
    <dgm:pt modelId="{625172B4-FDBB-4C3F-8FAA-360D33D6BC9F}">
      <dgm:prSet/>
      <dgm:spPr/>
      <dgm:t>
        <a:bodyPr/>
        <a:lstStyle/>
        <a:p>
          <a:r>
            <a:rPr lang="it-IT"/>
            <a:t>Come facciamo ad essere anche noi discepoli gioiosi di Gesù?</a:t>
          </a:r>
          <a:endParaRPr lang="en-US"/>
        </a:p>
      </dgm:t>
    </dgm:pt>
    <dgm:pt modelId="{3EFC34BC-43A8-46E4-8BD8-53E137459A8B}" type="parTrans" cxnId="{DDD82508-85E8-44DE-9614-868D3522779F}">
      <dgm:prSet/>
      <dgm:spPr/>
      <dgm:t>
        <a:bodyPr/>
        <a:lstStyle/>
        <a:p>
          <a:endParaRPr lang="en-US"/>
        </a:p>
      </dgm:t>
    </dgm:pt>
    <dgm:pt modelId="{AB2CBA80-A990-4B42-BD78-16A7A12AB21F}" type="sibTrans" cxnId="{DDD82508-85E8-44DE-9614-868D3522779F}">
      <dgm:prSet/>
      <dgm:spPr/>
      <dgm:t>
        <a:bodyPr/>
        <a:lstStyle/>
        <a:p>
          <a:endParaRPr lang="en-US"/>
        </a:p>
      </dgm:t>
    </dgm:pt>
    <dgm:pt modelId="{E34C7E52-AAB4-44D4-B00D-40EE304B2584}">
      <dgm:prSet/>
      <dgm:spPr/>
      <dgm:t>
        <a:bodyPr/>
        <a:lstStyle/>
        <a:p>
          <a:r>
            <a:rPr lang="it-IT"/>
            <a:t>Impariamo anche noi a dire «Mio Signore e mio Dio».</a:t>
          </a:r>
          <a:endParaRPr lang="en-US"/>
        </a:p>
      </dgm:t>
    </dgm:pt>
    <dgm:pt modelId="{E217266B-D36C-4D95-94D1-5EDCC892D6B0}" type="parTrans" cxnId="{E23CCAE9-FA92-4B31-AF27-2DBC0C033162}">
      <dgm:prSet/>
      <dgm:spPr/>
      <dgm:t>
        <a:bodyPr/>
        <a:lstStyle/>
        <a:p>
          <a:endParaRPr lang="en-US"/>
        </a:p>
      </dgm:t>
    </dgm:pt>
    <dgm:pt modelId="{78F990FF-FC26-448F-8B8D-7B4FE047F29C}" type="sibTrans" cxnId="{E23CCAE9-FA92-4B31-AF27-2DBC0C033162}">
      <dgm:prSet/>
      <dgm:spPr/>
      <dgm:t>
        <a:bodyPr/>
        <a:lstStyle/>
        <a:p>
          <a:endParaRPr lang="en-US"/>
        </a:p>
      </dgm:t>
    </dgm:pt>
    <dgm:pt modelId="{BA72A2C4-856E-DC4C-A9E8-2F2C4EA821D3}" type="pres">
      <dgm:prSet presAssocID="{7B5FB79C-B8C9-44D5-AD8A-43C66475747C}" presName="linear" presStyleCnt="0">
        <dgm:presLayoutVars>
          <dgm:animLvl val="lvl"/>
          <dgm:resizeHandles val="exact"/>
        </dgm:presLayoutVars>
      </dgm:prSet>
      <dgm:spPr/>
    </dgm:pt>
    <dgm:pt modelId="{4AF57DC8-8A43-EC4F-B8C9-D3774B6A3D33}" type="pres">
      <dgm:prSet presAssocID="{C951D8B1-390B-494B-952C-405B3C93BE7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20BABCF-B035-6F43-A151-40FF6CA19D3A}" type="pres">
      <dgm:prSet presAssocID="{A978804E-D9C2-43B1-816A-679F61F10645}" presName="spacer" presStyleCnt="0"/>
      <dgm:spPr/>
    </dgm:pt>
    <dgm:pt modelId="{C71E33C3-F3B4-4346-A299-2B78BCAFFEBD}" type="pres">
      <dgm:prSet presAssocID="{45C39D45-9990-49EF-BE49-2D26C05DD37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4A4714D-4B05-DE45-AB02-AF817B1F051A}" type="pres">
      <dgm:prSet presAssocID="{18A85E3C-B000-4F30-9748-A56A71909C99}" presName="spacer" presStyleCnt="0"/>
      <dgm:spPr/>
    </dgm:pt>
    <dgm:pt modelId="{72CF4237-1C6A-E543-855B-9CBB8624859E}" type="pres">
      <dgm:prSet presAssocID="{218F0D9B-82EC-4B60-8053-8CBFFFFF1EF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AAA30B8-3C74-0246-87C7-7BC7CE4D614B}" type="pres">
      <dgm:prSet presAssocID="{12D1292F-C26B-4529-A54C-2DD96C4209CC}" presName="spacer" presStyleCnt="0"/>
      <dgm:spPr/>
    </dgm:pt>
    <dgm:pt modelId="{8877882C-BBBE-3144-9A9C-6F4CFC12E3B5}" type="pres">
      <dgm:prSet presAssocID="{88049B01-7199-46E7-A6D4-E7B4C340D46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9CECF2F-9E24-564D-8222-56C72A564271}" type="pres">
      <dgm:prSet presAssocID="{28313F9A-1647-40D1-94A6-65FECBA591BC}" presName="spacer" presStyleCnt="0"/>
      <dgm:spPr/>
    </dgm:pt>
    <dgm:pt modelId="{E9ED0B74-1C37-DF41-876B-26F1E5178AB5}" type="pres">
      <dgm:prSet presAssocID="{625172B4-FDBB-4C3F-8FAA-360D33D6BC9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45C2992-88DC-544F-92A3-5742DD11287B}" type="pres">
      <dgm:prSet presAssocID="{AB2CBA80-A990-4B42-BD78-16A7A12AB21F}" presName="spacer" presStyleCnt="0"/>
      <dgm:spPr/>
    </dgm:pt>
    <dgm:pt modelId="{690AE0DC-6C0F-1D4C-B127-456F019230CC}" type="pres">
      <dgm:prSet presAssocID="{E34C7E52-AAB4-44D4-B00D-40EE304B258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0BB4105-8685-4A1B-A0B2-DD0E1D7B4CCC}" srcId="{7B5FB79C-B8C9-44D5-AD8A-43C66475747C}" destId="{C951D8B1-390B-494B-952C-405B3C93BE7C}" srcOrd="0" destOrd="0" parTransId="{03CED9BF-33EB-401A-AE29-CB7A7D6781D6}" sibTransId="{A978804E-D9C2-43B1-816A-679F61F10645}"/>
    <dgm:cxn modelId="{DDD82508-85E8-44DE-9614-868D3522779F}" srcId="{7B5FB79C-B8C9-44D5-AD8A-43C66475747C}" destId="{625172B4-FDBB-4C3F-8FAA-360D33D6BC9F}" srcOrd="4" destOrd="0" parTransId="{3EFC34BC-43A8-46E4-8BD8-53E137459A8B}" sibTransId="{AB2CBA80-A990-4B42-BD78-16A7A12AB21F}"/>
    <dgm:cxn modelId="{C9BEE608-61D3-4819-A057-8B720C538123}" srcId="{7B5FB79C-B8C9-44D5-AD8A-43C66475747C}" destId="{88049B01-7199-46E7-A6D4-E7B4C340D46A}" srcOrd="3" destOrd="0" parTransId="{6046D95B-3E43-47E3-BE48-1684CD66F944}" sibTransId="{28313F9A-1647-40D1-94A6-65FECBA591BC}"/>
    <dgm:cxn modelId="{3C977B11-B3B4-B74E-82FD-92C5CDC5CF2E}" type="presOf" srcId="{C951D8B1-390B-494B-952C-405B3C93BE7C}" destId="{4AF57DC8-8A43-EC4F-B8C9-D3774B6A3D33}" srcOrd="0" destOrd="0" presId="urn:microsoft.com/office/officeart/2005/8/layout/vList2"/>
    <dgm:cxn modelId="{2EA5A716-5095-7B4E-A956-03DB9D8E1C83}" type="presOf" srcId="{45C39D45-9990-49EF-BE49-2D26C05DD375}" destId="{C71E33C3-F3B4-4346-A299-2B78BCAFFEBD}" srcOrd="0" destOrd="0" presId="urn:microsoft.com/office/officeart/2005/8/layout/vList2"/>
    <dgm:cxn modelId="{D096FD1C-BC34-F34B-A841-B4D362281040}" type="presOf" srcId="{E34C7E52-AAB4-44D4-B00D-40EE304B2584}" destId="{690AE0DC-6C0F-1D4C-B127-456F019230CC}" srcOrd="0" destOrd="0" presId="urn:microsoft.com/office/officeart/2005/8/layout/vList2"/>
    <dgm:cxn modelId="{5B80294B-8C54-A240-A677-60626EB4A111}" type="presOf" srcId="{88049B01-7199-46E7-A6D4-E7B4C340D46A}" destId="{8877882C-BBBE-3144-9A9C-6F4CFC12E3B5}" srcOrd="0" destOrd="0" presId="urn:microsoft.com/office/officeart/2005/8/layout/vList2"/>
    <dgm:cxn modelId="{11534465-E5E8-4F4F-A8B4-5819B7D72991}" srcId="{7B5FB79C-B8C9-44D5-AD8A-43C66475747C}" destId="{218F0D9B-82EC-4B60-8053-8CBFFFFF1EF4}" srcOrd="2" destOrd="0" parTransId="{66DB8E5E-ACF3-4E4F-8B27-419707A2DB1F}" sibTransId="{12D1292F-C26B-4529-A54C-2DD96C4209CC}"/>
    <dgm:cxn modelId="{E0CBA275-6B60-3C47-8158-DF5F7BBA64F0}" type="presOf" srcId="{625172B4-FDBB-4C3F-8FAA-360D33D6BC9F}" destId="{E9ED0B74-1C37-DF41-876B-26F1E5178AB5}" srcOrd="0" destOrd="0" presId="urn:microsoft.com/office/officeart/2005/8/layout/vList2"/>
    <dgm:cxn modelId="{4D264E88-7774-4D0E-85A7-4BC180BDD19B}" srcId="{7B5FB79C-B8C9-44D5-AD8A-43C66475747C}" destId="{45C39D45-9990-49EF-BE49-2D26C05DD375}" srcOrd="1" destOrd="0" parTransId="{AEC4ED9B-25B4-42F2-9C4F-426815BC8505}" sibTransId="{18A85E3C-B000-4F30-9748-A56A71909C99}"/>
    <dgm:cxn modelId="{DC5E4796-5F3E-DB49-8E24-E26AA3460EEE}" type="presOf" srcId="{218F0D9B-82EC-4B60-8053-8CBFFFFF1EF4}" destId="{72CF4237-1C6A-E543-855B-9CBB8624859E}" srcOrd="0" destOrd="0" presId="urn:microsoft.com/office/officeart/2005/8/layout/vList2"/>
    <dgm:cxn modelId="{E23CCAE9-FA92-4B31-AF27-2DBC0C033162}" srcId="{7B5FB79C-B8C9-44D5-AD8A-43C66475747C}" destId="{E34C7E52-AAB4-44D4-B00D-40EE304B2584}" srcOrd="5" destOrd="0" parTransId="{E217266B-D36C-4D95-94D1-5EDCC892D6B0}" sibTransId="{78F990FF-FC26-448F-8B8D-7B4FE047F29C}"/>
    <dgm:cxn modelId="{8963B9F2-6BF0-454D-861A-36AB53D1A629}" type="presOf" srcId="{7B5FB79C-B8C9-44D5-AD8A-43C66475747C}" destId="{BA72A2C4-856E-DC4C-A9E8-2F2C4EA821D3}" srcOrd="0" destOrd="0" presId="urn:microsoft.com/office/officeart/2005/8/layout/vList2"/>
    <dgm:cxn modelId="{9F4A2DEC-437E-3B44-AE54-2FF063AD504D}" type="presParOf" srcId="{BA72A2C4-856E-DC4C-A9E8-2F2C4EA821D3}" destId="{4AF57DC8-8A43-EC4F-B8C9-D3774B6A3D33}" srcOrd="0" destOrd="0" presId="urn:microsoft.com/office/officeart/2005/8/layout/vList2"/>
    <dgm:cxn modelId="{82065449-5E5E-EF43-BA7F-D370A0350CF4}" type="presParOf" srcId="{BA72A2C4-856E-DC4C-A9E8-2F2C4EA821D3}" destId="{520BABCF-B035-6F43-A151-40FF6CA19D3A}" srcOrd="1" destOrd="0" presId="urn:microsoft.com/office/officeart/2005/8/layout/vList2"/>
    <dgm:cxn modelId="{4143C2E6-C868-4149-BEBA-DB1D9A9903FF}" type="presParOf" srcId="{BA72A2C4-856E-DC4C-A9E8-2F2C4EA821D3}" destId="{C71E33C3-F3B4-4346-A299-2B78BCAFFEBD}" srcOrd="2" destOrd="0" presId="urn:microsoft.com/office/officeart/2005/8/layout/vList2"/>
    <dgm:cxn modelId="{6825EBC4-EE82-514F-8980-91B780957E20}" type="presParOf" srcId="{BA72A2C4-856E-DC4C-A9E8-2F2C4EA821D3}" destId="{E4A4714D-4B05-DE45-AB02-AF817B1F051A}" srcOrd="3" destOrd="0" presId="urn:microsoft.com/office/officeart/2005/8/layout/vList2"/>
    <dgm:cxn modelId="{619DFD5C-4927-8044-9300-DF40B80A65AE}" type="presParOf" srcId="{BA72A2C4-856E-DC4C-A9E8-2F2C4EA821D3}" destId="{72CF4237-1C6A-E543-855B-9CBB8624859E}" srcOrd="4" destOrd="0" presId="urn:microsoft.com/office/officeart/2005/8/layout/vList2"/>
    <dgm:cxn modelId="{3B57982B-D099-9548-AFEC-4298F3B26657}" type="presParOf" srcId="{BA72A2C4-856E-DC4C-A9E8-2F2C4EA821D3}" destId="{EAAA30B8-3C74-0246-87C7-7BC7CE4D614B}" srcOrd="5" destOrd="0" presId="urn:microsoft.com/office/officeart/2005/8/layout/vList2"/>
    <dgm:cxn modelId="{84855BA6-C64A-2C46-822C-92E19CACC23D}" type="presParOf" srcId="{BA72A2C4-856E-DC4C-A9E8-2F2C4EA821D3}" destId="{8877882C-BBBE-3144-9A9C-6F4CFC12E3B5}" srcOrd="6" destOrd="0" presId="urn:microsoft.com/office/officeart/2005/8/layout/vList2"/>
    <dgm:cxn modelId="{215F024C-A175-1D4E-9C95-E85DEC3FB2B2}" type="presParOf" srcId="{BA72A2C4-856E-DC4C-A9E8-2F2C4EA821D3}" destId="{99CECF2F-9E24-564D-8222-56C72A564271}" srcOrd="7" destOrd="0" presId="urn:microsoft.com/office/officeart/2005/8/layout/vList2"/>
    <dgm:cxn modelId="{082ED492-E343-6E45-AA98-8325C6D3721C}" type="presParOf" srcId="{BA72A2C4-856E-DC4C-A9E8-2F2C4EA821D3}" destId="{E9ED0B74-1C37-DF41-876B-26F1E5178AB5}" srcOrd="8" destOrd="0" presId="urn:microsoft.com/office/officeart/2005/8/layout/vList2"/>
    <dgm:cxn modelId="{B418D398-BB1D-FF42-BA97-CDE2DB1767A6}" type="presParOf" srcId="{BA72A2C4-856E-DC4C-A9E8-2F2C4EA821D3}" destId="{145C2992-88DC-544F-92A3-5742DD11287B}" srcOrd="9" destOrd="0" presId="urn:microsoft.com/office/officeart/2005/8/layout/vList2"/>
    <dgm:cxn modelId="{82C7299D-2D81-6041-BA4A-E183FBD344BF}" type="presParOf" srcId="{BA72A2C4-856E-DC4C-A9E8-2F2C4EA821D3}" destId="{690AE0DC-6C0F-1D4C-B127-456F019230C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C016B9-F297-419D-9881-F4A004E8E34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88700C5-8EC6-4909-84A2-615AE236A6A3}">
      <dgm:prSet/>
      <dgm:spPr/>
      <dgm:t>
        <a:bodyPr/>
        <a:lstStyle/>
        <a:p>
          <a:r>
            <a:rPr lang="it-IT" i="1"/>
            <a:t>È stato un grande giorno: Gesù è morto e sepolto, eppure la tomba è vuota e Maria di Magdala ha incontrato il Signore Risorto. I discepoli, però, non hanno ancora capito bene che cosa sia successo.</a:t>
          </a:r>
          <a:br>
            <a:rPr lang="it-IT" i="1"/>
          </a:br>
          <a:endParaRPr lang="en-US"/>
        </a:p>
      </dgm:t>
    </dgm:pt>
    <dgm:pt modelId="{D0F4906A-0820-41B7-AC23-341F6192A127}" type="parTrans" cxnId="{231F05A3-1013-488C-8A01-C59562914CEA}">
      <dgm:prSet/>
      <dgm:spPr/>
      <dgm:t>
        <a:bodyPr/>
        <a:lstStyle/>
        <a:p>
          <a:endParaRPr lang="en-US"/>
        </a:p>
      </dgm:t>
    </dgm:pt>
    <dgm:pt modelId="{19C051D0-586B-4BDD-A21A-08FFE1C2F8FB}" type="sibTrans" cxnId="{231F05A3-1013-488C-8A01-C59562914CEA}">
      <dgm:prSet/>
      <dgm:spPr/>
      <dgm:t>
        <a:bodyPr/>
        <a:lstStyle/>
        <a:p>
          <a:endParaRPr lang="en-US"/>
        </a:p>
      </dgm:t>
    </dgm:pt>
    <dgm:pt modelId="{0EB9A810-E697-4E2F-A8E0-AF327BCD8369}">
      <dgm:prSet/>
      <dgm:spPr/>
      <dgm:t>
        <a:bodyPr/>
        <a:lstStyle/>
        <a:p>
          <a:r>
            <a:rPr lang="it-IT" i="1"/>
            <a:t>Tutti chiusi nel cenacolo, perché? </a:t>
          </a:r>
          <a:endParaRPr lang="en-US"/>
        </a:p>
      </dgm:t>
    </dgm:pt>
    <dgm:pt modelId="{05634C88-1D7B-45F5-8C82-D2D80FF8C398}" type="parTrans" cxnId="{71A5B9A5-2B51-44D7-8133-952D3F39B09D}">
      <dgm:prSet/>
      <dgm:spPr/>
      <dgm:t>
        <a:bodyPr/>
        <a:lstStyle/>
        <a:p>
          <a:endParaRPr lang="en-US"/>
        </a:p>
      </dgm:t>
    </dgm:pt>
    <dgm:pt modelId="{BC277E24-93A6-410C-B55F-6958A62A2401}" type="sibTrans" cxnId="{71A5B9A5-2B51-44D7-8133-952D3F39B09D}">
      <dgm:prSet/>
      <dgm:spPr/>
      <dgm:t>
        <a:bodyPr/>
        <a:lstStyle/>
        <a:p>
          <a:endParaRPr lang="en-US"/>
        </a:p>
      </dgm:t>
    </dgm:pt>
    <dgm:pt modelId="{8FA51242-DFB5-4AB9-A13A-831C4436AAF5}">
      <dgm:prSet/>
      <dgm:spPr/>
      <dgm:t>
        <a:bodyPr/>
        <a:lstStyle/>
        <a:p>
          <a:r>
            <a:rPr lang="it-IT" i="1"/>
            <a:t>Che forza Gesù! Entra e le porte sono chiuse! Come fa? P</a:t>
          </a:r>
          <a:endParaRPr lang="en-US"/>
        </a:p>
      </dgm:t>
    </dgm:pt>
    <dgm:pt modelId="{7F997576-21D3-4F5D-BD57-A6419BBBB1C9}" type="parTrans" cxnId="{DE7E9AFB-0EB3-4A28-8AA2-04DB0649FFD3}">
      <dgm:prSet/>
      <dgm:spPr/>
      <dgm:t>
        <a:bodyPr/>
        <a:lstStyle/>
        <a:p>
          <a:endParaRPr lang="en-US"/>
        </a:p>
      </dgm:t>
    </dgm:pt>
    <dgm:pt modelId="{CE3B3DFC-E980-430E-B832-B9C9AC8533D8}" type="sibTrans" cxnId="{DE7E9AFB-0EB3-4A28-8AA2-04DB0649FFD3}">
      <dgm:prSet/>
      <dgm:spPr/>
      <dgm:t>
        <a:bodyPr/>
        <a:lstStyle/>
        <a:p>
          <a:endParaRPr lang="en-US"/>
        </a:p>
      </dgm:t>
    </dgm:pt>
    <dgm:pt modelId="{95127264-07C3-4798-BA07-D97CA24C0B41}">
      <dgm:prSet/>
      <dgm:spPr/>
      <dgm:t>
        <a:bodyPr/>
        <a:lstStyle/>
        <a:p>
          <a:r>
            <a:rPr lang="it-IT" i="1"/>
            <a:t>Allora può incontrarci quando vuole</a:t>
          </a:r>
          <a:endParaRPr lang="en-US"/>
        </a:p>
      </dgm:t>
    </dgm:pt>
    <dgm:pt modelId="{3B07A0F6-2109-409B-B844-073C82FB069F}" type="parTrans" cxnId="{EAB05DC1-6E05-4867-AC81-80926488BD6E}">
      <dgm:prSet/>
      <dgm:spPr/>
      <dgm:t>
        <a:bodyPr/>
        <a:lstStyle/>
        <a:p>
          <a:endParaRPr lang="en-US"/>
        </a:p>
      </dgm:t>
    </dgm:pt>
    <dgm:pt modelId="{0602D8C1-8DEF-447D-A78D-62FF54FA123F}" type="sibTrans" cxnId="{EAB05DC1-6E05-4867-AC81-80926488BD6E}">
      <dgm:prSet/>
      <dgm:spPr/>
      <dgm:t>
        <a:bodyPr/>
        <a:lstStyle/>
        <a:p>
          <a:endParaRPr lang="en-US"/>
        </a:p>
      </dgm:t>
    </dgm:pt>
    <dgm:pt modelId="{F12BCEEE-15E1-4280-91D2-D3423D50AFE3}">
      <dgm:prSet/>
      <dgm:spPr/>
      <dgm:t>
        <a:bodyPr/>
        <a:lstStyle/>
        <a:p>
          <a:r>
            <a:rPr lang="it-IT"/>
            <a:t>Ha un modo nuovo di essere presente e di essere vicino. Gesù, dal giorno della Risurrezione, può incontrarci come e quando vuole! </a:t>
          </a:r>
          <a:endParaRPr lang="en-US"/>
        </a:p>
      </dgm:t>
    </dgm:pt>
    <dgm:pt modelId="{7289A742-B1C4-4A79-821C-4958D7B48A1D}" type="parTrans" cxnId="{C3F1FEBA-F434-4EB0-90AF-7AC8497A5FE8}">
      <dgm:prSet/>
      <dgm:spPr/>
      <dgm:t>
        <a:bodyPr/>
        <a:lstStyle/>
        <a:p>
          <a:endParaRPr lang="en-US"/>
        </a:p>
      </dgm:t>
    </dgm:pt>
    <dgm:pt modelId="{277AA533-A087-4D49-8DE4-92A5FBF2E09D}" type="sibTrans" cxnId="{C3F1FEBA-F434-4EB0-90AF-7AC8497A5FE8}">
      <dgm:prSet/>
      <dgm:spPr/>
      <dgm:t>
        <a:bodyPr/>
        <a:lstStyle/>
        <a:p>
          <a:endParaRPr lang="en-US"/>
        </a:p>
      </dgm:t>
    </dgm:pt>
    <dgm:pt modelId="{5E1FC991-661B-B34F-B9D9-9A1BE6398836}" type="pres">
      <dgm:prSet presAssocID="{F0C016B9-F297-419D-9881-F4A004E8E349}" presName="linear" presStyleCnt="0">
        <dgm:presLayoutVars>
          <dgm:animLvl val="lvl"/>
          <dgm:resizeHandles val="exact"/>
        </dgm:presLayoutVars>
      </dgm:prSet>
      <dgm:spPr/>
    </dgm:pt>
    <dgm:pt modelId="{C5AC28AF-7A49-3945-8568-D652A769050F}" type="pres">
      <dgm:prSet presAssocID="{488700C5-8EC6-4909-84A2-615AE236A6A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506008E-38C2-0149-882D-489C5D16EAA2}" type="pres">
      <dgm:prSet presAssocID="{19C051D0-586B-4BDD-A21A-08FFE1C2F8FB}" presName="spacer" presStyleCnt="0"/>
      <dgm:spPr/>
    </dgm:pt>
    <dgm:pt modelId="{71946FB1-625D-E240-9DDE-CE3174A59648}" type="pres">
      <dgm:prSet presAssocID="{0EB9A810-E697-4E2F-A8E0-AF327BCD836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F8CE8FC-3E62-F141-B687-2A3ACEF493E1}" type="pres">
      <dgm:prSet presAssocID="{BC277E24-93A6-410C-B55F-6958A62A2401}" presName="spacer" presStyleCnt="0"/>
      <dgm:spPr/>
    </dgm:pt>
    <dgm:pt modelId="{B6A08BB5-F5E8-604D-B572-9C6CF9AD1605}" type="pres">
      <dgm:prSet presAssocID="{8FA51242-DFB5-4AB9-A13A-831C4436AAF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59B3C70-92FE-524C-B7D7-FF83E4E5250D}" type="pres">
      <dgm:prSet presAssocID="{CE3B3DFC-E980-430E-B832-B9C9AC8533D8}" presName="spacer" presStyleCnt="0"/>
      <dgm:spPr/>
    </dgm:pt>
    <dgm:pt modelId="{DF1B3303-A1D9-6642-B157-DBAB26728CDC}" type="pres">
      <dgm:prSet presAssocID="{95127264-07C3-4798-BA07-D97CA24C0B4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A99AE58-2CBD-D341-A7E3-C7DDB8354410}" type="pres">
      <dgm:prSet presAssocID="{0602D8C1-8DEF-447D-A78D-62FF54FA123F}" presName="spacer" presStyleCnt="0"/>
      <dgm:spPr/>
    </dgm:pt>
    <dgm:pt modelId="{0F51B551-2267-5145-8CDF-F0E0BB9B6350}" type="pres">
      <dgm:prSet presAssocID="{F12BCEEE-15E1-4280-91D2-D3423D50AFE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6FFD61D-0C80-8F4D-BE27-866D97D17FA0}" type="presOf" srcId="{95127264-07C3-4798-BA07-D97CA24C0B41}" destId="{DF1B3303-A1D9-6642-B157-DBAB26728CDC}" srcOrd="0" destOrd="0" presId="urn:microsoft.com/office/officeart/2005/8/layout/vList2"/>
    <dgm:cxn modelId="{0941C628-8F6B-2B41-9A6D-2A7E9BD3C6C2}" type="presOf" srcId="{0EB9A810-E697-4E2F-A8E0-AF327BCD8369}" destId="{71946FB1-625D-E240-9DDE-CE3174A59648}" srcOrd="0" destOrd="0" presId="urn:microsoft.com/office/officeart/2005/8/layout/vList2"/>
    <dgm:cxn modelId="{FB202F68-6A2E-144B-B05D-250EA7E3F908}" type="presOf" srcId="{8FA51242-DFB5-4AB9-A13A-831C4436AAF5}" destId="{B6A08BB5-F5E8-604D-B572-9C6CF9AD1605}" srcOrd="0" destOrd="0" presId="urn:microsoft.com/office/officeart/2005/8/layout/vList2"/>
    <dgm:cxn modelId="{63560691-2929-4541-8CAA-73C1A444A9E7}" type="presOf" srcId="{F0C016B9-F297-419D-9881-F4A004E8E349}" destId="{5E1FC991-661B-B34F-B9D9-9A1BE6398836}" srcOrd="0" destOrd="0" presId="urn:microsoft.com/office/officeart/2005/8/layout/vList2"/>
    <dgm:cxn modelId="{95B8CC94-77CF-D043-8FCE-6062B69908F0}" type="presOf" srcId="{F12BCEEE-15E1-4280-91D2-D3423D50AFE3}" destId="{0F51B551-2267-5145-8CDF-F0E0BB9B6350}" srcOrd="0" destOrd="0" presId="urn:microsoft.com/office/officeart/2005/8/layout/vList2"/>
    <dgm:cxn modelId="{231F05A3-1013-488C-8A01-C59562914CEA}" srcId="{F0C016B9-F297-419D-9881-F4A004E8E349}" destId="{488700C5-8EC6-4909-84A2-615AE236A6A3}" srcOrd="0" destOrd="0" parTransId="{D0F4906A-0820-41B7-AC23-341F6192A127}" sibTransId="{19C051D0-586B-4BDD-A21A-08FFE1C2F8FB}"/>
    <dgm:cxn modelId="{71A5B9A5-2B51-44D7-8133-952D3F39B09D}" srcId="{F0C016B9-F297-419D-9881-F4A004E8E349}" destId="{0EB9A810-E697-4E2F-A8E0-AF327BCD8369}" srcOrd="1" destOrd="0" parTransId="{05634C88-1D7B-45F5-8C82-D2D80FF8C398}" sibTransId="{BC277E24-93A6-410C-B55F-6958A62A2401}"/>
    <dgm:cxn modelId="{C3F1FEBA-F434-4EB0-90AF-7AC8497A5FE8}" srcId="{F0C016B9-F297-419D-9881-F4A004E8E349}" destId="{F12BCEEE-15E1-4280-91D2-D3423D50AFE3}" srcOrd="4" destOrd="0" parTransId="{7289A742-B1C4-4A79-821C-4958D7B48A1D}" sibTransId="{277AA533-A087-4D49-8DE4-92A5FBF2E09D}"/>
    <dgm:cxn modelId="{EAB05DC1-6E05-4867-AC81-80926488BD6E}" srcId="{F0C016B9-F297-419D-9881-F4A004E8E349}" destId="{95127264-07C3-4798-BA07-D97CA24C0B41}" srcOrd="3" destOrd="0" parTransId="{3B07A0F6-2109-409B-B844-073C82FB069F}" sibTransId="{0602D8C1-8DEF-447D-A78D-62FF54FA123F}"/>
    <dgm:cxn modelId="{26ABFAC1-8A4C-5448-AB8C-BE23587AC8F4}" type="presOf" srcId="{488700C5-8EC6-4909-84A2-615AE236A6A3}" destId="{C5AC28AF-7A49-3945-8568-D652A769050F}" srcOrd="0" destOrd="0" presId="urn:microsoft.com/office/officeart/2005/8/layout/vList2"/>
    <dgm:cxn modelId="{DE7E9AFB-0EB3-4A28-8AA2-04DB0649FFD3}" srcId="{F0C016B9-F297-419D-9881-F4A004E8E349}" destId="{8FA51242-DFB5-4AB9-A13A-831C4436AAF5}" srcOrd="2" destOrd="0" parTransId="{7F997576-21D3-4F5D-BD57-A6419BBBB1C9}" sibTransId="{CE3B3DFC-E980-430E-B832-B9C9AC8533D8}"/>
    <dgm:cxn modelId="{F06BFC2C-77CA-3244-90A7-A4EAE83FC0C3}" type="presParOf" srcId="{5E1FC991-661B-B34F-B9D9-9A1BE6398836}" destId="{C5AC28AF-7A49-3945-8568-D652A769050F}" srcOrd="0" destOrd="0" presId="urn:microsoft.com/office/officeart/2005/8/layout/vList2"/>
    <dgm:cxn modelId="{933E18C8-EFCE-1047-9524-00398AADD737}" type="presParOf" srcId="{5E1FC991-661B-B34F-B9D9-9A1BE6398836}" destId="{F506008E-38C2-0149-882D-489C5D16EAA2}" srcOrd="1" destOrd="0" presId="urn:microsoft.com/office/officeart/2005/8/layout/vList2"/>
    <dgm:cxn modelId="{94F78FB0-47F6-A041-B1A4-5E51E1172E7D}" type="presParOf" srcId="{5E1FC991-661B-B34F-B9D9-9A1BE6398836}" destId="{71946FB1-625D-E240-9DDE-CE3174A59648}" srcOrd="2" destOrd="0" presId="urn:microsoft.com/office/officeart/2005/8/layout/vList2"/>
    <dgm:cxn modelId="{9DAC51E4-4D2C-B94E-9E73-DF7BEF5C1230}" type="presParOf" srcId="{5E1FC991-661B-B34F-B9D9-9A1BE6398836}" destId="{3F8CE8FC-3E62-F141-B687-2A3ACEF493E1}" srcOrd="3" destOrd="0" presId="urn:microsoft.com/office/officeart/2005/8/layout/vList2"/>
    <dgm:cxn modelId="{BEF31E24-A54D-6144-B857-926E072BCD3D}" type="presParOf" srcId="{5E1FC991-661B-B34F-B9D9-9A1BE6398836}" destId="{B6A08BB5-F5E8-604D-B572-9C6CF9AD1605}" srcOrd="4" destOrd="0" presId="urn:microsoft.com/office/officeart/2005/8/layout/vList2"/>
    <dgm:cxn modelId="{3FEBA0F8-D1FC-3C4F-A0AA-E929ECF3EE59}" type="presParOf" srcId="{5E1FC991-661B-B34F-B9D9-9A1BE6398836}" destId="{059B3C70-92FE-524C-B7D7-FF83E4E5250D}" srcOrd="5" destOrd="0" presId="urn:microsoft.com/office/officeart/2005/8/layout/vList2"/>
    <dgm:cxn modelId="{51C9ED67-FA7C-4443-8DAC-5475DDC1A17E}" type="presParOf" srcId="{5E1FC991-661B-B34F-B9D9-9A1BE6398836}" destId="{DF1B3303-A1D9-6642-B157-DBAB26728CDC}" srcOrd="6" destOrd="0" presId="urn:microsoft.com/office/officeart/2005/8/layout/vList2"/>
    <dgm:cxn modelId="{21B257B6-2B05-D94D-912B-592F6B300741}" type="presParOf" srcId="{5E1FC991-661B-B34F-B9D9-9A1BE6398836}" destId="{5A99AE58-2CBD-D341-A7E3-C7DDB8354410}" srcOrd="7" destOrd="0" presId="urn:microsoft.com/office/officeart/2005/8/layout/vList2"/>
    <dgm:cxn modelId="{FEC64E49-5F0A-234B-9C15-5A318FD76F52}" type="presParOf" srcId="{5E1FC991-661B-B34F-B9D9-9A1BE6398836}" destId="{0F51B551-2267-5145-8CDF-F0E0BB9B635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A1A16E-66D4-4795-B485-97C4E7CC7A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3EA9E4-15C1-4BF0-920F-D38D320D5374}">
      <dgm:prSet/>
      <dgm:spPr/>
      <dgm:t>
        <a:bodyPr/>
        <a:lstStyle/>
        <a:p>
          <a:r>
            <a:rPr lang="it-IT" dirty="0">
              <a:solidFill>
                <a:srgbClr val="FF0000"/>
              </a:solidFill>
            </a:rPr>
            <a:t>Mio </a:t>
          </a:r>
          <a:r>
            <a:rPr lang="it-IT" dirty="0">
              <a:solidFill>
                <a:srgbClr val="00B050"/>
              </a:solidFill>
            </a:rPr>
            <a:t>Signore</a:t>
          </a:r>
          <a:r>
            <a:rPr lang="it-IT" dirty="0">
              <a:solidFill>
                <a:srgbClr val="FF0000"/>
              </a:solidFill>
            </a:rPr>
            <a:t> e mio </a:t>
          </a:r>
          <a:r>
            <a:rPr lang="it-IT" dirty="0">
              <a:solidFill>
                <a:srgbClr val="00B050"/>
              </a:solidFill>
            </a:rPr>
            <a:t>Dio</a:t>
          </a:r>
          <a:endParaRPr lang="en-US" dirty="0">
            <a:solidFill>
              <a:srgbClr val="00B050"/>
            </a:solidFill>
          </a:endParaRPr>
        </a:p>
      </dgm:t>
    </dgm:pt>
    <dgm:pt modelId="{85957008-030D-431B-908E-D112A266B820}" type="parTrans" cxnId="{0A330853-AF0C-43E4-BCB3-50B6BE97F3D7}">
      <dgm:prSet/>
      <dgm:spPr/>
      <dgm:t>
        <a:bodyPr/>
        <a:lstStyle/>
        <a:p>
          <a:endParaRPr lang="en-US"/>
        </a:p>
      </dgm:t>
    </dgm:pt>
    <dgm:pt modelId="{3C1D7876-E472-40BC-B9B9-2C0B1033E6D1}" type="sibTrans" cxnId="{0A330853-AF0C-43E4-BCB3-50B6BE97F3D7}">
      <dgm:prSet/>
      <dgm:spPr/>
      <dgm:t>
        <a:bodyPr/>
        <a:lstStyle/>
        <a:p>
          <a:endParaRPr lang="en-US"/>
        </a:p>
      </dgm:t>
    </dgm:pt>
    <dgm:pt modelId="{5742EF39-0AEE-46A0-8ED8-88DB31535FFB}">
      <dgm:prSet/>
      <dgm:spPr/>
      <dgm:t>
        <a:bodyPr/>
        <a:lstStyle/>
        <a:p>
          <a:r>
            <a:rPr lang="it-IT"/>
            <a:t>affetto (“mio”); </a:t>
          </a:r>
          <a:endParaRPr lang="en-US"/>
        </a:p>
      </dgm:t>
    </dgm:pt>
    <dgm:pt modelId="{F12788E5-3A21-4268-9085-E81D343552BB}" type="parTrans" cxnId="{42465CFE-F0EE-4477-815F-8548B973C4D3}">
      <dgm:prSet/>
      <dgm:spPr/>
      <dgm:t>
        <a:bodyPr/>
        <a:lstStyle/>
        <a:p>
          <a:endParaRPr lang="en-US"/>
        </a:p>
      </dgm:t>
    </dgm:pt>
    <dgm:pt modelId="{2573E0B0-1079-470D-B38D-7E2BCC1A7FAD}" type="sibTrans" cxnId="{42465CFE-F0EE-4477-815F-8548B973C4D3}">
      <dgm:prSet/>
      <dgm:spPr/>
      <dgm:t>
        <a:bodyPr/>
        <a:lstStyle/>
        <a:p>
          <a:endParaRPr lang="en-US"/>
        </a:p>
      </dgm:t>
    </dgm:pt>
    <dgm:pt modelId="{A265DD95-20F6-4621-B24D-00A1BC44486A}">
      <dgm:prSet/>
      <dgm:spPr/>
      <dgm:t>
        <a:bodyPr/>
        <a:lstStyle/>
        <a:p>
          <a:r>
            <a:rPr lang="it-IT" dirty="0"/>
            <a:t>la potenza di chi vince (“Signore”), </a:t>
          </a:r>
          <a:endParaRPr lang="en-US" dirty="0"/>
        </a:p>
      </dgm:t>
    </dgm:pt>
    <dgm:pt modelId="{88D40A8F-249C-4C47-B926-A8994C1E1786}" type="parTrans" cxnId="{F0D3341D-6EB2-4BBB-B20B-88DBC0304E97}">
      <dgm:prSet/>
      <dgm:spPr/>
      <dgm:t>
        <a:bodyPr/>
        <a:lstStyle/>
        <a:p>
          <a:endParaRPr lang="en-US"/>
        </a:p>
      </dgm:t>
    </dgm:pt>
    <dgm:pt modelId="{5BF7F4CB-811B-4E54-AB4D-F649B3327DDB}" type="sibTrans" cxnId="{F0D3341D-6EB2-4BBB-B20B-88DBC0304E97}">
      <dgm:prSet/>
      <dgm:spPr/>
      <dgm:t>
        <a:bodyPr/>
        <a:lstStyle/>
        <a:p>
          <a:endParaRPr lang="en-US"/>
        </a:p>
      </dgm:t>
    </dgm:pt>
    <dgm:pt modelId="{D92215AF-59E0-4A70-93FE-D656AFC1C4F8}">
      <dgm:prSet/>
      <dgm:spPr/>
      <dgm:t>
        <a:bodyPr/>
        <a:lstStyle/>
        <a:p>
          <a:r>
            <a:rPr lang="it-IT"/>
            <a:t>la trascendenza (“Dio”). </a:t>
          </a:r>
          <a:endParaRPr lang="en-US"/>
        </a:p>
      </dgm:t>
    </dgm:pt>
    <dgm:pt modelId="{C00CB530-9FB9-4A0D-BECF-1D7CE978B25E}" type="parTrans" cxnId="{AEE72C08-5B87-4DD8-A55D-ABB57835B8C5}">
      <dgm:prSet/>
      <dgm:spPr/>
      <dgm:t>
        <a:bodyPr/>
        <a:lstStyle/>
        <a:p>
          <a:endParaRPr lang="en-US"/>
        </a:p>
      </dgm:t>
    </dgm:pt>
    <dgm:pt modelId="{114FFE20-4933-4288-945D-64A04B685B1E}" type="sibTrans" cxnId="{AEE72C08-5B87-4DD8-A55D-ABB57835B8C5}">
      <dgm:prSet/>
      <dgm:spPr/>
      <dgm:t>
        <a:bodyPr/>
        <a:lstStyle/>
        <a:p>
          <a:endParaRPr lang="en-US"/>
        </a:p>
      </dgm:t>
    </dgm:pt>
    <dgm:pt modelId="{88E30F4C-68DD-7544-B644-2C5C7CB79989}" type="pres">
      <dgm:prSet presAssocID="{14A1A16E-66D4-4795-B485-97C4E7CC7A09}" presName="linear" presStyleCnt="0">
        <dgm:presLayoutVars>
          <dgm:animLvl val="lvl"/>
          <dgm:resizeHandles val="exact"/>
        </dgm:presLayoutVars>
      </dgm:prSet>
      <dgm:spPr/>
    </dgm:pt>
    <dgm:pt modelId="{8AB8463A-E904-2048-A78D-ACC21C0180A2}" type="pres">
      <dgm:prSet presAssocID="{AE3EA9E4-15C1-4BF0-920F-D38D320D537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23C96FB-94F7-F44D-8179-516E9A32CEF5}" type="pres">
      <dgm:prSet presAssocID="{3C1D7876-E472-40BC-B9B9-2C0B1033E6D1}" presName="spacer" presStyleCnt="0"/>
      <dgm:spPr/>
    </dgm:pt>
    <dgm:pt modelId="{BCCB37A4-D0EF-574E-A166-876D2B26E8C3}" type="pres">
      <dgm:prSet presAssocID="{5742EF39-0AEE-46A0-8ED8-88DB31535FF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E6BFB09-B145-2046-8C22-BEED32F461E8}" type="pres">
      <dgm:prSet presAssocID="{2573E0B0-1079-470D-B38D-7E2BCC1A7FAD}" presName="spacer" presStyleCnt="0"/>
      <dgm:spPr/>
    </dgm:pt>
    <dgm:pt modelId="{23C3AE57-0D71-0241-8F6C-064B2E87DDEA}" type="pres">
      <dgm:prSet presAssocID="{A265DD95-20F6-4621-B24D-00A1BC44486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D2301B3-F561-364A-8197-B8D508263048}" type="pres">
      <dgm:prSet presAssocID="{5BF7F4CB-811B-4E54-AB4D-F649B3327DDB}" presName="spacer" presStyleCnt="0"/>
      <dgm:spPr/>
    </dgm:pt>
    <dgm:pt modelId="{6D4289DE-6939-784F-B552-E67BD66E023A}" type="pres">
      <dgm:prSet presAssocID="{D92215AF-59E0-4A70-93FE-D656AFC1C4F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EE72C08-5B87-4DD8-A55D-ABB57835B8C5}" srcId="{14A1A16E-66D4-4795-B485-97C4E7CC7A09}" destId="{D92215AF-59E0-4A70-93FE-D656AFC1C4F8}" srcOrd="3" destOrd="0" parTransId="{C00CB530-9FB9-4A0D-BECF-1D7CE978B25E}" sibTransId="{114FFE20-4933-4288-945D-64A04B685B1E}"/>
    <dgm:cxn modelId="{F0D3341D-6EB2-4BBB-B20B-88DBC0304E97}" srcId="{14A1A16E-66D4-4795-B485-97C4E7CC7A09}" destId="{A265DD95-20F6-4621-B24D-00A1BC44486A}" srcOrd="2" destOrd="0" parTransId="{88D40A8F-249C-4C47-B926-A8994C1E1786}" sibTransId="{5BF7F4CB-811B-4E54-AB4D-F649B3327DDB}"/>
    <dgm:cxn modelId="{0A330853-AF0C-43E4-BCB3-50B6BE97F3D7}" srcId="{14A1A16E-66D4-4795-B485-97C4E7CC7A09}" destId="{AE3EA9E4-15C1-4BF0-920F-D38D320D5374}" srcOrd="0" destOrd="0" parTransId="{85957008-030D-431B-908E-D112A266B820}" sibTransId="{3C1D7876-E472-40BC-B9B9-2C0B1033E6D1}"/>
    <dgm:cxn modelId="{2056F275-D92B-AD43-B5E1-43856FD5A431}" type="presOf" srcId="{5742EF39-0AEE-46A0-8ED8-88DB31535FFB}" destId="{BCCB37A4-D0EF-574E-A166-876D2B26E8C3}" srcOrd="0" destOrd="0" presId="urn:microsoft.com/office/officeart/2005/8/layout/vList2"/>
    <dgm:cxn modelId="{A52EA080-89E4-D040-8D19-B80776E8351A}" type="presOf" srcId="{14A1A16E-66D4-4795-B485-97C4E7CC7A09}" destId="{88E30F4C-68DD-7544-B644-2C5C7CB79989}" srcOrd="0" destOrd="0" presId="urn:microsoft.com/office/officeart/2005/8/layout/vList2"/>
    <dgm:cxn modelId="{12575A99-A1D4-D24F-A554-B415BEECB0CF}" type="presOf" srcId="{D92215AF-59E0-4A70-93FE-D656AFC1C4F8}" destId="{6D4289DE-6939-784F-B552-E67BD66E023A}" srcOrd="0" destOrd="0" presId="urn:microsoft.com/office/officeart/2005/8/layout/vList2"/>
    <dgm:cxn modelId="{712FC8A9-3201-6F40-B686-4224CCC321D3}" type="presOf" srcId="{A265DD95-20F6-4621-B24D-00A1BC44486A}" destId="{23C3AE57-0D71-0241-8F6C-064B2E87DDEA}" srcOrd="0" destOrd="0" presId="urn:microsoft.com/office/officeart/2005/8/layout/vList2"/>
    <dgm:cxn modelId="{4310AFE1-752E-A840-ACDB-0DCAFB8BE126}" type="presOf" srcId="{AE3EA9E4-15C1-4BF0-920F-D38D320D5374}" destId="{8AB8463A-E904-2048-A78D-ACC21C0180A2}" srcOrd="0" destOrd="0" presId="urn:microsoft.com/office/officeart/2005/8/layout/vList2"/>
    <dgm:cxn modelId="{42465CFE-F0EE-4477-815F-8548B973C4D3}" srcId="{14A1A16E-66D4-4795-B485-97C4E7CC7A09}" destId="{5742EF39-0AEE-46A0-8ED8-88DB31535FFB}" srcOrd="1" destOrd="0" parTransId="{F12788E5-3A21-4268-9085-E81D343552BB}" sibTransId="{2573E0B0-1079-470D-B38D-7E2BCC1A7FAD}"/>
    <dgm:cxn modelId="{B5139D04-6A6B-3140-BA3B-BB14DE457D6C}" type="presParOf" srcId="{88E30F4C-68DD-7544-B644-2C5C7CB79989}" destId="{8AB8463A-E904-2048-A78D-ACC21C0180A2}" srcOrd="0" destOrd="0" presId="urn:microsoft.com/office/officeart/2005/8/layout/vList2"/>
    <dgm:cxn modelId="{0A10B82D-465E-1140-8BCF-8420968D27D0}" type="presParOf" srcId="{88E30F4C-68DD-7544-B644-2C5C7CB79989}" destId="{323C96FB-94F7-F44D-8179-516E9A32CEF5}" srcOrd="1" destOrd="0" presId="urn:microsoft.com/office/officeart/2005/8/layout/vList2"/>
    <dgm:cxn modelId="{005A4C48-2E67-D649-8752-C5BFBAF067B5}" type="presParOf" srcId="{88E30F4C-68DD-7544-B644-2C5C7CB79989}" destId="{BCCB37A4-D0EF-574E-A166-876D2B26E8C3}" srcOrd="2" destOrd="0" presId="urn:microsoft.com/office/officeart/2005/8/layout/vList2"/>
    <dgm:cxn modelId="{49C34C6A-9B61-2240-8AE3-4F21FB37B9E7}" type="presParOf" srcId="{88E30F4C-68DD-7544-B644-2C5C7CB79989}" destId="{7E6BFB09-B145-2046-8C22-BEED32F461E8}" srcOrd="3" destOrd="0" presId="urn:microsoft.com/office/officeart/2005/8/layout/vList2"/>
    <dgm:cxn modelId="{345187C4-8AEA-694E-890B-405364076794}" type="presParOf" srcId="{88E30F4C-68DD-7544-B644-2C5C7CB79989}" destId="{23C3AE57-0D71-0241-8F6C-064B2E87DDEA}" srcOrd="4" destOrd="0" presId="urn:microsoft.com/office/officeart/2005/8/layout/vList2"/>
    <dgm:cxn modelId="{FB87F76E-239C-8647-9423-46007E9F176F}" type="presParOf" srcId="{88E30F4C-68DD-7544-B644-2C5C7CB79989}" destId="{0D2301B3-F561-364A-8197-B8D508263048}" srcOrd="5" destOrd="0" presId="urn:microsoft.com/office/officeart/2005/8/layout/vList2"/>
    <dgm:cxn modelId="{BD5337F8-5694-4041-A65A-E3D667632ADD}" type="presParOf" srcId="{88E30F4C-68DD-7544-B644-2C5C7CB79989}" destId="{6D4289DE-6939-784F-B552-E67BD66E023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57DC8-8A43-EC4F-B8C9-D3774B6A3D33}">
      <dsp:nvSpPr>
        <dsp:cNvPr id="0" name=""/>
        <dsp:cNvSpPr/>
      </dsp:nvSpPr>
      <dsp:spPr>
        <a:xfrm>
          <a:off x="0" y="112845"/>
          <a:ext cx="5889686" cy="7985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Gesù è risorto?</a:t>
          </a:r>
          <a:endParaRPr lang="en-US" sz="2100" kern="1200"/>
        </a:p>
      </dsp:txBody>
      <dsp:txXfrm>
        <a:off x="38981" y="151826"/>
        <a:ext cx="5811724" cy="720562"/>
      </dsp:txXfrm>
    </dsp:sp>
    <dsp:sp modelId="{C71E33C3-F3B4-4346-A299-2B78BCAFFEBD}">
      <dsp:nvSpPr>
        <dsp:cNvPr id="0" name=""/>
        <dsp:cNvSpPr/>
      </dsp:nvSpPr>
      <dsp:spPr>
        <a:xfrm>
          <a:off x="0" y="971850"/>
          <a:ext cx="5889686" cy="798524"/>
        </a:xfrm>
        <a:prstGeom prst="roundRect">
          <a:avLst/>
        </a:prstGeom>
        <a:solidFill>
          <a:schemeClr val="accent2">
            <a:hueOff val="531157"/>
            <a:satOff val="1827"/>
            <a:lumOff val="-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Cosa vuol dire?</a:t>
          </a:r>
          <a:endParaRPr lang="en-US" sz="2100" kern="1200"/>
        </a:p>
      </dsp:txBody>
      <dsp:txXfrm>
        <a:off x="38981" y="1010831"/>
        <a:ext cx="5811724" cy="720562"/>
      </dsp:txXfrm>
    </dsp:sp>
    <dsp:sp modelId="{72CF4237-1C6A-E543-855B-9CBB8624859E}">
      <dsp:nvSpPr>
        <dsp:cNvPr id="0" name=""/>
        <dsp:cNvSpPr/>
      </dsp:nvSpPr>
      <dsp:spPr>
        <a:xfrm>
          <a:off x="0" y="1830855"/>
          <a:ext cx="5889686" cy="798524"/>
        </a:xfrm>
        <a:prstGeom prst="roundRect">
          <a:avLst/>
        </a:prstGeom>
        <a:solidFill>
          <a:schemeClr val="accent2">
            <a:hueOff val="1062314"/>
            <a:satOff val="3654"/>
            <a:lumOff val="-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Ha dato la sua vita per insegnarci cosa?</a:t>
          </a:r>
          <a:endParaRPr lang="en-US" sz="2100" kern="1200"/>
        </a:p>
      </dsp:txBody>
      <dsp:txXfrm>
        <a:off x="38981" y="1869836"/>
        <a:ext cx="5811724" cy="720562"/>
      </dsp:txXfrm>
    </dsp:sp>
    <dsp:sp modelId="{8877882C-BBBE-3144-9A9C-6F4CFC12E3B5}">
      <dsp:nvSpPr>
        <dsp:cNvPr id="0" name=""/>
        <dsp:cNvSpPr/>
      </dsp:nvSpPr>
      <dsp:spPr>
        <a:xfrm>
          <a:off x="0" y="2689860"/>
          <a:ext cx="5889686" cy="798524"/>
        </a:xfrm>
        <a:prstGeom prst="roundRect">
          <a:avLst/>
        </a:prstGeom>
        <a:solidFill>
          <a:schemeClr val="accent2">
            <a:hueOff val="1593471"/>
            <a:satOff val="5481"/>
            <a:lumOff val="-10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Cosa hanno provato i suoi amici? Quali sentimenti?</a:t>
          </a:r>
          <a:endParaRPr lang="en-US" sz="2100" kern="1200"/>
        </a:p>
      </dsp:txBody>
      <dsp:txXfrm>
        <a:off x="38981" y="2728841"/>
        <a:ext cx="5811724" cy="720562"/>
      </dsp:txXfrm>
    </dsp:sp>
    <dsp:sp modelId="{E9ED0B74-1C37-DF41-876B-26F1E5178AB5}">
      <dsp:nvSpPr>
        <dsp:cNvPr id="0" name=""/>
        <dsp:cNvSpPr/>
      </dsp:nvSpPr>
      <dsp:spPr>
        <a:xfrm>
          <a:off x="0" y="3548865"/>
          <a:ext cx="5889686" cy="798524"/>
        </a:xfrm>
        <a:prstGeom prst="roundRect">
          <a:avLst/>
        </a:prstGeom>
        <a:solidFill>
          <a:schemeClr val="accent2">
            <a:hueOff val="2124628"/>
            <a:satOff val="7308"/>
            <a:lumOff val="-1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Come facciamo ad essere anche noi discepoli gioiosi di Gesù?</a:t>
          </a:r>
          <a:endParaRPr lang="en-US" sz="2100" kern="1200"/>
        </a:p>
      </dsp:txBody>
      <dsp:txXfrm>
        <a:off x="38981" y="3587846"/>
        <a:ext cx="5811724" cy="720562"/>
      </dsp:txXfrm>
    </dsp:sp>
    <dsp:sp modelId="{690AE0DC-6C0F-1D4C-B127-456F019230CC}">
      <dsp:nvSpPr>
        <dsp:cNvPr id="0" name=""/>
        <dsp:cNvSpPr/>
      </dsp:nvSpPr>
      <dsp:spPr>
        <a:xfrm>
          <a:off x="0" y="4407870"/>
          <a:ext cx="5889686" cy="798524"/>
        </a:xfrm>
        <a:prstGeom prst="roundRect">
          <a:avLst/>
        </a:prstGeom>
        <a:solidFill>
          <a:schemeClr val="accent2">
            <a:hueOff val="2655785"/>
            <a:satOff val="9135"/>
            <a:lumOff val="-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Impariamo anche noi a dire «Mio Signore e mio Dio».</a:t>
          </a:r>
          <a:endParaRPr lang="en-US" sz="2100" kern="1200"/>
        </a:p>
      </dsp:txBody>
      <dsp:txXfrm>
        <a:off x="38981" y="4446851"/>
        <a:ext cx="5811724" cy="720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C28AF-7A49-3945-8568-D652A769050F}">
      <dsp:nvSpPr>
        <dsp:cNvPr id="0" name=""/>
        <dsp:cNvSpPr/>
      </dsp:nvSpPr>
      <dsp:spPr>
        <a:xfrm>
          <a:off x="0" y="203880"/>
          <a:ext cx="5889686" cy="950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i="1" kern="1200"/>
            <a:t>È stato un grande giorno: Gesù è morto e sepolto, eppure la tomba è vuota e Maria di Magdala ha incontrato il Signore Risorto. I discepoli, però, non hanno ancora capito bene che cosa sia successo.</a:t>
          </a:r>
          <a:br>
            <a:rPr lang="it-IT" sz="1400" i="1" kern="1200"/>
          </a:br>
          <a:endParaRPr lang="en-US" sz="1400" kern="1200"/>
        </a:p>
      </dsp:txBody>
      <dsp:txXfrm>
        <a:off x="46377" y="250257"/>
        <a:ext cx="5796932" cy="857286"/>
      </dsp:txXfrm>
    </dsp:sp>
    <dsp:sp modelId="{71946FB1-625D-E240-9DDE-CE3174A59648}">
      <dsp:nvSpPr>
        <dsp:cNvPr id="0" name=""/>
        <dsp:cNvSpPr/>
      </dsp:nvSpPr>
      <dsp:spPr>
        <a:xfrm>
          <a:off x="0" y="1194240"/>
          <a:ext cx="5889686" cy="950040"/>
        </a:xfrm>
        <a:prstGeom prst="roundRect">
          <a:avLst/>
        </a:prstGeom>
        <a:solidFill>
          <a:schemeClr val="accent2">
            <a:hueOff val="663946"/>
            <a:satOff val="2284"/>
            <a:lumOff val="-4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i="1" kern="1200"/>
            <a:t>Tutti chiusi nel cenacolo, perché? </a:t>
          </a:r>
          <a:endParaRPr lang="en-US" sz="1400" kern="1200"/>
        </a:p>
      </dsp:txBody>
      <dsp:txXfrm>
        <a:off x="46377" y="1240617"/>
        <a:ext cx="5796932" cy="857286"/>
      </dsp:txXfrm>
    </dsp:sp>
    <dsp:sp modelId="{B6A08BB5-F5E8-604D-B572-9C6CF9AD1605}">
      <dsp:nvSpPr>
        <dsp:cNvPr id="0" name=""/>
        <dsp:cNvSpPr/>
      </dsp:nvSpPr>
      <dsp:spPr>
        <a:xfrm>
          <a:off x="0" y="2184600"/>
          <a:ext cx="5889686" cy="950040"/>
        </a:xfrm>
        <a:prstGeom prst="roundRect">
          <a:avLst/>
        </a:prstGeom>
        <a:solidFill>
          <a:schemeClr val="accent2">
            <a:hueOff val="1327892"/>
            <a:satOff val="4567"/>
            <a:lumOff val="-8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i="1" kern="1200"/>
            <a:t>Che forza Gesù! Entra e le porte sono chiuse! Come fa? P</a:t>
          </a:r>
          <a:endParaRPr lang="en-US" sz="1400" kern="1200"/>
        </a:p>
      </dsp:txBody>
      <dsp:txXfrm>
        <a:off x="46377" y="2230977"/>
        <a:ext cx="5796932" cy="857286"/>
      </dsp:txXfrm>
    </dsp:sp>
    <dsp:sp modelId="{DF1B3303-A1D9-6642-B157-DBAB26728CDC}">
      <dsp:nvSpPr>
        <dsp:cNvPr id="0" name=""/>
        <dsp:cNvSpPr/>
      </dsp:nvSpPr>
      <dsp:spPr>
        <a:xfrm>
          <a:off x="0" y="3174960"/>
          <a:ext cx="5889686" cy="950040"/>
        </a:xfrm>
        <a:prstGeom prst="roundRect">
          <a:avLst/>
        </a:prstGeom>
        <a:solidFill>
          <a:schemeClr val="accent2">
            <a:hueOff val="1991838"/>
            <a:satOff val="6851"/>
            <a:lumOff val="-13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i="1" kern="1200"/>
            <a:t>Allora può incontrarci quando vuole</a:t>
          </a:r>
          <a:endParaRPr lang="en-US" sz="1400" kern="1200"/>
        </a:p>
      </dsp:txBody>
      <dsp:txXfrm>
        <a:off x="46377" y="3221337"/>
        <a:ext cx="5796932" cy="857286"/>
      </dsp:txXfrm>
    </dsp:sp>
    <dsp:sp modelId="{0F51B551-2267-5145-8CDF-F0E0BB9B6350}">
      <dsp:nvSpPr>
        <dsp:cNvPr id="0" name=""/>
        <dsp:cNvSpPr/>
      </dsp:nvSpPr>
      <dsp:spPr>
        <a:xfrm>
          <a:off x="0" y="4165320"/>
          <a:ext cx="5889686" cy="950040"/>
        </a:xfrm>
        <a:prstGeom prst="roundRect">
          <a:avLst/>
        </a:prstGeom>
        <a:solidFill>
          <a:schemeClr val="accent2">
            <a:hueOff val="2655785"/>
            <a:satOff val="9135"/>
            <a:lumOff val="-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Ha un modo nuovo di essere presente e di essere vicino. Gesù, dal giorno della Risurrezione, può incontrarci come e quando vuole! </a:t>
          </a:r>
          <a:endParaRPr lang="en-US" sz="1400" kern="1200"/>
        </a:p>
      </dsp:txBody>
      <dsp:txXfrm>
        <a:off x="46377" y="4211697"/>
        <a:ext cx="5796932" cy="8572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8463A-E904-2048-A78D-ACC21C0180A2}">
      <dsp:nvSpPr>
        <dsp:cNvPr id="0" name=""/>
        <dsp:cNvSpPr/>
      </dsp:nvSpPr>
      <dsp:spPr>
        <a:xfrm>
          <a:off x="0" y="250665"/>
          <a:ext cx="6620505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solidFill>
                <a:srgbClr val="FF0000"/>
              </a:solidFill>
            </a:rPr>
            <a:t>Mio </a:t>
          </a:r>
          <a:r>
            <a:rPr lang="it-IT" sz="3200" kern="1200" dirty="0">
              <a:solidFill>
                <a:srgbClr val="00B050"/>
              </a:solidFill>
            </a:rPr>
            <a:t>Signore</a:t>
          </a:r>
          <a:r>
            <a:rPr lang="it-IT" sz="3200" kern="1200" dirty="0">
              <a:solidFill>
                <a:srgbClr val="FF0000"/>
              </a:solidFill>
            </a:rPr>
            <a:t> e mio </a:t>
          </a:r>
          <a:r>
            <a:rPr lang="it-IT" sz="3200" kern="1200" dirty="0">
              <a:solidFill>
                <a:srgbClr val="00B050"/>
              </a:solidFill>
            </a:rPr>
            <a:t>Dio</a:t>
          </a:r>
          <a:endParaRPr lang="en-US" sz="3200" kern="1200" dirty="0">
            <a:solidFill>
              <a:srgbClr val="00B050"/>
            </a:solidFill>
          </a:endParaRPr>
        </a:p>
      </dsp:txBody>
      <dsp:txXfrm>
        <a:off x="36553" y="287218"/>
        <a:ext cx="6547399" cy="675694"/>
      </dsp:txXfrm>
    </dsp:sp>
    <dsp:sp modelId="{BCCB37A4-D0EF-574E-A166-876D2B26E8C3}">
      <dsp:nvSpPr>
        <dsp:cNvPr id="0" name=""/>
        <dsp:cNvSpPr/>
      </dsp:nvSpPr>
      <dsp:spPr>
        <a:xfrm>
          <a:off x="0" y="1091625"/>
          <a:ext cx="6620505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/>
            <a:t>affetto (“mio”); </a:t>
          </a:r>
          <a:endParaRPr lang="en-US" sz="3200" kern="1200"/>
        </a:p>
      </dsp:txBody>
      <dsp:txXfrm>
        <a:off x="36553" y="1128178"/>
        <a:ext cx="6547399" cy="675694"/>
      </dsp:txXfrm>
    </dsp:sp>
    <dsp:sp modelId="{23C3AE57-0D71-0241-8F6C-064B2E87DDEA}">
      <dsp:nvSpPr>
        <dsp:cNvPr id="0" name=""/>
        <dsp:cNvSpPr/>
      </dsp:nvSpPr>
      <dsp:spPr>
        <a:xfrm>
          <a:off x="0" y="1932585"/>
          <a:ext cx="6620505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la potenza di chi vince (“Signore”), </a:t>
          </a:r>
          <a:endParaRPr lang="en-US" sz="3200" kern="1200" dirty="0"/>
        </a:p>
      </dsp:txBody>
      <dsp:txXfrm>
        <a:off x="36553" y="1969138"/>
        <a:ext cx="6547399" cy="675694"/>
      </dsp:txXfrm>
    </dsp:sp>
    <dsp:sp modelId="{6D4289DE-6939-784F-B552-E67BD66E023A}">
      <dsp:nvSpPr>
        <dsp:cNvPr id="0" name=""/>
        <dsp:cNvSpPr/>
      </dsp:nvSpPr>
      <dsp:spPr>
        <a:xfrm>
          <a:off x="0" y="2773545"/>
          <a:ext cx="6620505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/>
            <a:t>la trascendenza (“Dio”). </a:t>
          </a:r>
          <a:endParaRPr lang="en-US" sz="3200" kern="1200"/>
        </a:p>
      </dsp:txBody>
      <dsp:txXfrm>
        <a:off x="36553" y="2810098"/>
        <a:ext cx="6547399" cy="675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0BF8F-8A9F-F148-967F-41C0CAB4CF47}" type="datetimeFigureOut">
              <a:rPr lang="it-IT" smtClean="0"/>
              <a:t>09/04/21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68CE6-41E7-A64B-9743-807FF12279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923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68CE6-41E7-A64B-9743-807FF122798E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0153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A2F5-FCF9-5048-97BB-9EF0B57AABE1}" type="datetimeFigureOut">
              <a:rPr lang="en-IT" smtClean="0"/>
              <a:t>4/9/21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2DC200C2-F7E6-8443-A5D0-9F02A9D8FF90}" type="slidenum">
              <a:rPr lang="en-IT" smtClean="0"/>
              <a:t>‹N›</a:t>
            </a:fld>
            <a:endParaRPr lang="en-IT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652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A2F5-FCF9-5048-97BB-9EF0B57AABE1}" type="datetimeFigureOut">
              <a:rPr lang="en-IT" smtClean="0"/>
              <a:t>4/9/21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00C2-F7E6-8443-A5D0-9F02A9D8FF90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8150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A2F5-FCF9-5048-97BB-9EF0B57AABE1}" type="datetimeFigureOut">
              <a:rPr lang="en-IT" smtClean="0"/>
              <a:t>4/9/21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00C2-F7E6-8443-A5D0-9F02A9D8FF90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9125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A2F5-FCF9-5048-97BB-9EF0B57AABE1}" type="datetimeFigureOut">
              <a:rPr lang="en-IT" smtClean="0"/>
              <a:t>4/9/21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00C2-F7E6-8443-A5D0-9F02A9D8FF90}" type="slidenum">
              <a:rPr lang="en-IT" smtClean="0"/>
              <a:t>‹N›</a:t>
            </a:fld>
            <a:endParaRPr lang="en-IT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36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A2F5-FCF9-5048-97BB-9EF0B57AABE1}" type="datetimeFigureOut">
              <a:rPr lang="en-IT" smtClean="0"/>
              <a:t>4/9/21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00C2-F7E6-8443-A5D0-9F02A9D8FF90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73263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A2F5-FCF9-5048-97BB-9EF0B57AABE1}" type="datetimeFigureOut">
              <a:rPr lang="en-IT" smtClean="0"/>
              <a:t>4/9/21</a:t>
            </a:fld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00C2-F7E6-8443-A5D0-9F02A9D8FF90}" type="slidenum">
              <a:rPr lang="en-IT" smtClean="0"/>
              <a:t>‹N›</a:t>
            </a:fld>
            <a:endParaRPr lang="en-IT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21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A2F5-FCF9-5048-97BB-9EF0B57AABE1}" type="datetimeFigureOut">
              <a:rPr lang="en-IT" smtClean="0"/>
              <a:t>4/9/21</a:t>
            </a:fld>
            <a:endParaRPr lang="en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00C2-F7E6-8443-A5D0-9F02A9D8FF90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56577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A2F5-FCF9-5048-97BB-9EF0B57AABE1}" type="datetimeFigureOut">
              <a:rPr lang="en-IT" smtClean="0"/>
              <a:t>4/9/21</a:t>
            </a:fld>
            <a:endParaRPr lang="en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00C2-F7E6-8443-A5D0-9F02A9D8FF90}" type="slidenum">
              <a:rPr lang="en-IT" smtClean="0"/>
              <a:t>‹N›</a:t>
            </a:fld>
            <a:endParaRPr lang="en-IT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77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A2F5-FCF9-5048-97BB-9EF0B57AABE1}" type="datetimeFigureOut">
              <a:rPr lang="en-IT" smtClean="0"/>
              <a:t>4/9/21</a:t>
            </a:fld>
            <a:endParaRPr lang="en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00C2-F7E6-8443-A5D0-9F02A9D8FF90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0483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A2F5-FCF9-5048-97BB-9EF0B57AABE1}" type="datetimeFigureOut">
              <a:rPr lang="en-IT" smtClean="0"/>
              <a:t>4/9/21</a:t>
            </a:fld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00C2-F7E6-8443-A5D0-9F02A9D8FF90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90787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A2F5-FCF9-5048-97BB-9EF0B57AABE1}" type="datetimeFigureOut">
              <a:rPr lang="en-IT" smtClean="0"/>
              <a:t>4/9/21</a:t>
            </a:fld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00C2-F7E6-8443-A5D0-9F02A9D8FF90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99816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AF6A2F5-FCF9-5048-97BB-9EF0B57AABE1}" type="datetimeFigureOut">
              <a:rPr lang="en-IT" smtClean="0"/>
              <a:t>4/9/21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200C2-F7E6-8443-A5D0-9F02A9D8FF90}" type="slidenum">
              <a:rPr lang="en-IT" smtClean="0"/>
              <a:t>‹N›</a:t>
            </a:fld>
            <a:endParaRPr lang="en-IT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4844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41942-094E-2B40-85DE-6724D3634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6308" y="3429000"/>
            <a:ext cx="6714699" cy="3178689"/>
          </a:xfrm>
        </p:spPr>
        <p:txBody>
          <a:bodyPr>
            <a:normAutofit/>
          </a:bodyPr>
          <a:lstStyle/>
          <a:p>
            <a:pPr algn="l"/>
            <a:r>
              <a:rPr lang="en-IT" sz="6600" dirty="0">
                <a:solidFill>
                  <a:srgbClr val="FFFFFF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Incontro Venerdí 9 Aprile 2021</a:t>
            </a:r>
          </a:p>
        </p:txBody>
      </p:sp>
    </p:spTree>
    <p:extLst>
      <p:ext uri="{BB962C8B-B14F-4D97-AF65-F5344CB8AC3E}">
        <p14:creationId xmlns:p14="http://schemas.microsoft.com/office/powerpoint/2010/main" val="358237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7091106-0D22-E145-963D-339480F66FDB}"/>
              </a:ext>
            </a:extLst>
          </p:cNvPr>
          <p:cNvSpPr txBox="1"/>
          <p:nvPr/>
        </p:nvSpPr>
        <p:spPr>
          <a:xfrm>
            <a:off x="1692728" y="500744"/>
            <a:ext cx="8806543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i="1" dirty="0">
                <a:solidFill>
                  <a:srgbClr val="00B050"/>
                </a:solidFill>
              </a:rPr>
              <a:t>SANTA CHIARA D’ASSISI – LA PREGHIERA</a:t>
            </a:r>
          </a:p>
          <a:p>
            <a:pPr algn="just"/>
            <a:r>
              <a:rPr lang="it-IT" sz="2000" i="1" dirty="0"/>
              <a:t>Sono Chiara d’Assisi, figlia di </a:t>
            </a:r>
            <a:r>
              <a:rPr lang="it-IT" sz="2000" i="1" dirty="0" err="1"/>
              <a:t>Favarone</a:t>
            </a:r>
            <a:r>
              <a:rPr lang="it-IT" sz="2000" i="1" dirty="0"/>
              <a:t> di </a:t>
            </a:r>
            <a:r>
              <a:rPr lang="it-IT" sz="2000" i="1" dirty="0" err="1"/>
              <a:t>Offreduccio</a:t>
            </a:r>
            <a:r>
              <a:rPr lang="it-IT" sz="2000" i="1" dirty="0"/>
              <a:t> e di Ortolana. Vengo da una ricca e benestante famiglia. </a:t>
            </a:r>
          </a:p>
          <a:p>
            <a:pPr algn="just"/>
            <a:endParaRPr lang="it-IT" sz="2000" i="1" dirty="0"/>
          </a:p>
          <a:p>
            <a:pPr algn="just"/>
            <a:r>
              <a:rPr lang="it-IT" sz="2000" i="1" dirty="0"/>
              <a:t>La mia piccola città in quegli anni, alla fine del 1100, era rimasta sconvolta da un giovane di nome Francesco che aveva lasciato i beni della sua famiglia e si era spogliato di tutto per vivere il Vangelo e assomigliare a Gesù povero. </a:t>
            </a:r>
          </a:p>
          <a:p>
            <a:pPr algn="just"/>
            <a:endParaRPr lang="it-IT" sz="2000" i="1" dirty="0"/>
          </a:p>
          <a:p>
            <a:pPr algn="just"/>
            <a:r>
              <a:rPr lang="it-IT" sz="2000" i="1" dirty="0"/>
              <a:t>Anch’io ne sono rimasta colpita e sentivo crescere il desiderio di amare solo il Signore. Sono scappata da casa all’età di 18 anni per poter vivere come indicava Frate Francesco. Poi è nato intorno a me un piccolo gruppo di sorelle unite dal desiderio di pregare con tutto il cuore. </a:t>
            </a:r>
          </a:p>
          <a:p>
            <a:pPr algn="just"/>
            <a:endParaRPr lang="it-IT" sz="2000" i="1" dirty="0"/>
          </a:p>
          <a:p>
            <a:pPr algn="just"/>
            <a:r>
              <a:rPr lang="it-IT" sz="2000" i="1" dirty="0"/>
              <a:t>La preghiera è stata sempre la mia forza e la mia gioia. Alle mie sorelle ho sempre consigliato: “Ama con tutta te stessa Colui che tutto si è donato per amore tuo”, perché l’amore di Gesù rende felici. </a:t>
            </a:r>
          </a:p>
          <a:p>
            <a:pPr algn="just"/>
            <a:endParaRPr lang="it-IT" sz="2000" i="1" dirty="0"/>
          </a:p>
          <a:p>
            <a:pPr algn="just"/>
            <a:r>
              <a:rPr lang="it-IT" sz="2000" i="1" dirty="0"/>
              <a:t>La mia festa si celebra l’11agosto.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4936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dre-teresa-di-calcutta - Mondo e Missione">
            <a:extLst>
              <a:ext uri="{FF2B5EF4-FFF2-40B4-BE49-F238E27FC236}">
                <a16:creationId xmlns:a16="http://schemas.microsoft.com/office/drawing/2014/main" id="{6EAF063C-B9C1-F442-B4C3-38000984E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33625"/>
            <a:ext cx="3831771" cy="456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3B373BA-A293-7348-8111-F9D510AC9E0B}"/>
              </a:ext>
            </a:extLst>
          </p:cNvPr>
          <p:cNvSpPr txBox="1"/>
          <p:nvPr/>
        </p:nvSpPr>
        <p:spPr>
          <a:xfrm>
            <a:off x="1513114" y="1828800"/>
            <a:ext cx="3331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Santa Madre Teresa di Calcutta</a:t>
            </a:r>
          </a:p>
        </p:txBody>
      </p:sp>
    </p:spTree>
    <p:extLst>
      <p:ext uri="{BB962C8B-B14F-4D97-AF65-F5344CB8AC3E}">
        <p14:creationId xmlns:p14="http://schemas.microsoft.com/office/powerpoint/2010/main" val="1744904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7091106-0D22-E145-963D-339480F66FDB}"/>
              </a:ext>
            </a:extLst>
          </p:cNvPr>
          <p:cNvSpPr txBox="1"/>
          <p:nvPr/>
        </p:nvSpPr>
        <p:spPr>
          <a:xfrm>
            <a:off x="1284515" y="849086"/>
            <a:ext cx="973182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i="1" dirty="0">
                <a:solidFill>
                  <a:srgbClr val="00B050"/>
                </a:solidFill>
              </a:rPr>
              <a:t>SANTA MADRE TERESA – LA CARITA’</a:t>
            </a:r>
          </a:p>
          <a:p>
            <a:pPr algn="just"/>
            <a:r>
              <a:rPr lang="it-IT" i="1" dirty="0"/>
              <a:t>Mi chiamo Agnes, ma voi mi conoscete come Madre Teresa di Calcutta. Sono di origine albanese e sono nata nel 1910. </a:t>
            </a:r>
          </a:p>
          <a:p>
            <a:pPr algn="just"/>
            <a:r>
              <a:rPr lang="it-IT" i="1" dirty="0"/>
              <a:t>Sono diventata suora missionaria e sono stata mandata in India. Ho insegnato per diversi anni, ma poi mi sono sentita chiamata di nuovo da Gesù per diventare povera tra i poveri. </a:t>
            </a:r>
          </a:p>
          <a:p>
            <a:pPr algn="just"/>
            <a:endParaRPr lang="it-IT" i="1" dirty="0"/>
          </a:p>
          <a:p>
            <a:pPr algn="just"/>
            <a:r>
              <a:rPr lang="it-IT" i="1" dirty="0"/>
              <a:t>Volevo amare Gesù nella preghiera e nei bisognosi. La carità è stata la via maestra della mia vita, ma spesso ho ripetuto che tutti possiamo amare e anche te dico: “Tanta gente attende proprio il tuo amore” perché noi “Amiamo non nelle grandi, ma nelle piccole cose fatte con grande amore”. </a:t>
            </a:r>
          </a:p>
          <a:p>
            <a:pPr algn="just"/>
            <a:endParaRPr lang="it-IT" i="1" dirty="0"/>
          </a:p>
          <a:p>
            <a:pPr algn="just"/>
            <a:r>
              <a:rPr lang="it-IT" i="1" dirty="0"/>
              <a:t>“Tutto ciò che facciamo è solo una goccia nell'oceano, ma se non lo facessimo l'oceano avrebbe una goccia in meno”. Ho avuto la fortuna di avere accanto a me tante altre suore che hanno dedicato la loro vita per servire Dio nei poveri. </a:t>
            </a:r>
          </a:p>
          <a:p>
            <a:pPr algn="just"/>
            <a:endParaRPr lang="it-IT" i="1" dirty="0"/>
          </a:p>
          <a:p>
            <a:pPr algn="just"/>
            <a:r>
              <a:rPr lang="it-IT" i="1" dirty="0"/>
              <a:t>Nel 1997, dopo una lunga sofferenza, sono salita da Gesù, il mio amato. </a:t>
            </a:r>
          </a:p>
          <a:p>
            <a:pPr algn="just"/>
            <a:endParaRPr lang="it-IT" i="1" dirty="0"/>
          </a:p>
          <a:p>
            <a:pPr algn="just"/>
            <a:r>
              <a:rPr lang="it-IT" i="1" dirty="0"/>
              <a:t>La mia festa è il 5 settembre.</a:t>
            </a:r>
          </a:p>
        </p:txBody>
      </p:sp>
    </p:spTree>
    <p:extLst>
      <p:ext uri="{BB962C8B-B14F-4D97-AF65-F5344CB8AC3E}">
        <p14:creationId xmlns:p14="http://schemas.microsoft.com/office/powerpoint/2010/main" val="4253505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Quaresima con Pier Giorgio - Parrocchia Pollone">
            <a:extLst>
              <a:ext uri="{FF2B5EF4-FFF2-40B4-BE49-F238E27FC236}">
                <a16:creationId xmlns:a16="http://schemas.microsoft.com/office/drawing/2014/main" id="{7FA6C3AD-0C54-084A-8BE0-AC985AF86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629" y="1749879"/>
            <a:ext cx="5259614" cy="296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9178629-B5ED-3346-AC19-5827DBBC43FF}"/>
              </a:ext>
            </a:extLst>
          </p:cNvPr>
          <p:cNvSpPr txBox="1"/>
          <p:nvPr/>
        </p:nvSpPr>
        <p:spPr>
          <a:xfrm>
            <a:off x="1730829" y="2286000"/>
            <a:ext cx="3254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Beato Piergiorgio </a:t>
            </a:r>
            <a:r>
              <a:rPr lang="it-IT" dirty="0" err="1"/>
              <a:t>Frassati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8522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7091106-0D22-E145-963D-339480F66FDB}"/>
              </a:ext>
            </a:extLst>
          </p:cNvPr>
          <p:cNvSpPr txBox="1"/>
          <p:nvPr/>
        </p:nvSpPr>
        <p:spPr>
          <a:xfrm>
            <a:off x="1480457" y="849086"/>
            <a:ext cx="925285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i="1" dirty="0">
                <a:solidFill>
                  <a:srgbClr val="00B050"/>
                </a:solidFill>
              </a:rPr>
              <a:t>BEATO PIER GIORGIO FRASSATI – LA VITA QUOTIDIANA</a:t>
            </a:r>
          </a:p>
          <a:p>
            <a:pPr algn="just"/>
            <a:r>
              <a:rPr lang="it-IT" i="1" dirty="0"/>
              <a:t>Sono Pier Giorgio </a:t>
            </a:r>
            <a:r>
              <a:rPr lang="it-IT" i="1" dirty="0" err="1"/>
              <a:t>Frassati</a:t>
            </a:r>
            <a:r>
              <a:rPr lang="it-IT" i="1" dirty="0"/>
              <a:t>. Sono nato a Torino il 6 aprile del 1901. </a:t>
            </a:r>
          </a:p>
          <a:p>
            <a:pPr algn="just"/>
            <a:r>
              <a:rPr lang="it-IT" i="1" dirty="0"/>
              <a:t>In casa mia si stava bene e si viveva comodi, ma io sono sempre stato un po’ ribelle e così a me interessava molto di più la vita della gente semplice e povera. </a:t>
            </a:r>
          </a:p>
          <a:p>
            <a:pPr algn="just"/>
            <a:endParaRPr lang="it-IT" i="1" dirty="0"/>
          </a:p>
          <a:p>
            <a:pPr algn="just"/>
            <a:r>
              <a:rPr lang="it-IT" i="1" dirty="0"/>
              <a:t>Mi piaceva tanto la montagna e, appena avevo tempo, andavo a camminare o ad arrampicarmi. </a:t>
            </a:r>
          </a:p>
          <a:p>
            <a:pPr algn="just"/>
            <a:endParaRPr lang="it-IT" i="1" dirty="0"/>
          </a:p>
          <a:p>
            <a:pPr algn="just"/>
            <a:r>
              <a:rPr lang="it-IT" i="1" dirty="0"/>
              <a:t>Sono sempre stato spiritoso e allegro e ci tenevo molto ai miei amici. Con loro ho fondato “La società dei tipi loschi” per andare in gita e divertirci, ma anche per confrontarci tra noi e per rimanere uniti nel momento del bisogno. </a:t>
            </a:r>
          </a:p>
          <a:p>
            <a:pPr algn="just"/>
            <a:endParaRPr lang="it-IT" i="1" dirty="0"/>
          </a:p>
          <a:p>
            <a:pPr algn="just"/>
            <a:r>
              <a:rPr lang="it-IT" i="1" dirty="0"/>
              <a:t>Ho imparato a fare tutto con impegno: lo studio, l’amicizia, la preghiera, l’attenzione ai bisognosi. Solo chi s’impegna è felice. Mi ripetevo spesso: “Vivere, non vivacchiare”. </a:t>
            </a:r>
          </a:p>
          <a:p>
            <a:pPr algn="just"/>
            <a:endParaRPr lang="it-IT" i="1" dirty="0"/>
          </a:p>
          <a:p>
            <a:pPr algn="just"/>
            <a:r>
              <a:rPr lang="it-IT" i="1" dirty="0"/>
              <a:t>A Torino c’era molta gente che aveva bisogno di un aiuto, di un consiglio, di una visita: spesso andavo a visitarli. Mi sono ammalato a 24 anni e sono salito al cielo, dove ho raggiunto Gesù. </a:t>
            </a:r>
          </a:p>
          <a:p>
            <a:pPr algn="just"/>
            <a:endParaRPr lang="it-IT" i="1" dirty="0"/>
          </a:p>
          <a:p>
            <a:pPr algn="just"/>
            <a:r>
              <a:rPr lang="it-IT" i="1" dirty="0"/>
              <a:t>La mia festa è il 4 luglio.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571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EDFD2F-1480-498D-9A62-BA55B14A3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D381FB-9400-4C85-9074-8D2C4A88D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8C39C2-D375-4197-8882-9EBD58C8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306EEC9-6E83-4555-A9D3-7910ED27B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6F7B80-3B04-4C72-BA77-E34EF7FAC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1AC6C6-FE68-4B13-BFCF-D0E8B3D81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81146DA-1425-3C4D-ABB3-123B1B1D55F0}"/>
              </a:ext>
            </a:extLst>
          </p:cNvPr>
          <p:cNvSpPr txBox="1"/>
          <p:nvPr/>
        </p:nvSpPr>
        <p:spPr>
          <a:xfrm>
            <a:off x="1478060" y="1913206"/>
            <a:ext cx="3177578" cy="2406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 err="1"/>
              <a:t>Impariamo</a:t>
            </a:r>
            <a:r>
              <a:rPr lang="en-US" sz="2400" dirty="0"/>
              <a:t> una preghiera semplice, ma </a:t>
            </a:r>
            <a:r>
              <a:rPr lang="en-US" sz="2400" dirty="0" err="1"/>
              <a:t>grande</a:t>
            </a:r>
            <a:endParaRPr lang="en-US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2C0214-1438-4F5F-8BB7-847D7B2B3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151" y="0"/>
            <a:ext cx="595084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ACBFDBBA-97FD-3D4B-92C0-AFD35C87E2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260" b="7692"/>
          <a:stretch/>
        </p:blipFill>
        <p:spPr>
          <a:xfrm>
            <a:off x="6812809" y="325458"/>
            <a:ext cx="3190463" cy="6206544"/>
          </a:xfrm>
          <a:prstGeom prst="rect">
            <a:avLst/>
          </a:prstGeom>
          <a:ln w="12700">
            <a:noFill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1CFFB3C-DBCC-498B-B635-CD1FA730D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6044" y="240175"/>
            <a:ext cx="5461080" cy="637183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B289EA-43E0-4FC3-A38C-8168D8F18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honeycomb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Oggi è festa con te" descr="Oggi è festa con te">
            <a:hlinkClick r:id="" action="ppaction://media"/>
            <a:extLst>
              <a:ext uri="{FF2B5EF4-FFF2-40B4-BE49-F238E27FC236}">
                <a16:creationId xmlns:a16="http://schemas.microsoft.com/office/drawing/2014/main" id="{5917869B-A938-0548-BA38-778209605B0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01439" y="326017"/>
            <a:ext cx="9373962" cy="621025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B4F9063-838E-4A4C-9331-C3FDF97E4307}"/>
              </a:ext>
            </a:extLst>
          </p:cNvPr>
          <p:cNvSpPr txBox="1"/>
          <p:nvPr/>
        </p:nvSpPr>
        <p:spPr>
          <a:xfrm>
            <a:off x="5577585" y="4726745"/>
            <a:ext cx="970670" cy="562708"/>
          </a:xfrm>
          <a:prstGeom prst="rect">
            <a:avLst/>
          </a:prstGeom>
          <a:solidFill>
            <a:srgbClr val="FEEFBE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198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3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>
            <a:extLst>
              <a:ext uri="{FF2B5EF4-FFF2-40B4-BE49-F238E27FC236}">
                <a16:creationId xmlns:a16="http://schemas.microsoft.com/office/drawing/2014/main" id="{45B6243D-1659-4D4B-806E-6EB5F798A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5" name="Picture 9">
            <a:extLst>
              <a:ext uri="{FF2B5EF4-FFF2-40B4-BE49-F238E27FC236}">
                <a16:creationId xmlns:a16="http://schemas.microsoft.com/office/drawing/2014/main" id="{74FECEB1-EC11-4546-A647-2BC14FFC4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7" name="Rectangle 11">
            <a:extLst>
              <a:ext uri="{FF2B5EF4-FFF2-40B4-BE49-F238E27FC236}">
                <a16:creationId xmlns:a16="http://schemas.microsoft.com/office/drawing/2014/main" id="{B681A340-4E9C-4A53-8BF1-A9554FC8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F0AB25C7-C9A2-4029-B780-972A17ACB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01519CBC-04B6-49F8-BE9C-C3FA4966C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F0D9536D-8205-4CE1-B98A-CE9695A7F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TextBox 19">
            <a:extLst>
              <a:ext uri="{FF2B5EF4-FFF2-40B4-BE49-F238E27FC236}">
                <a16:creationId xmlns:a16="http://schemas.microsoft.com/office/drawing/2014/main" id="{E2872EB9-81ED-49FE-81A8-B2DE3B3CD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4E7D395-0531-4A17-A276-FDA3EB779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229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769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33" name="CasellaDiTesto 1">
            <a:extLst>
              <a:ext uri="{FF2B5EF4-FFF2-40B4-BE49-F238E27FC236}">
                <a16:creationId xmlns:a16="http://schemas.microsoft.com/office/drawing/2014/main" id="{E21B8A51-E89A-4DFD-8501-775D81105B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5435592"/>
              </p:ext>
            </p:extLst>
          </p:nvPr>
        </p:nvGraphicFramePr>
        <p:xfrm>
          <a:off x="5507182" y="897534"/>
          <a:ext cx="5889686" cy="5319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Immagini - QUMRAN NET - Materiale pastorale online">
            <a:extLst>
              <a:ext uri="{FF2B5EF4-FFF2-40B4-BE49-F238E27FC236}">
                <a16:creationId xmlns:a16="http://schemas.microsoft.com/office/drawing/2014/main" id="{1244D721-40B4-634D-AC83-1FFCDE2370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6" r="18871"/>
          <a:stretch/>
        </p:blipFill>
        <p:spPr bwMode="auto">
          <a:xfrm>
            <a:off x="158817" y="1150034"/>
            <a:ext cx="4305266" cy="455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62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7091106-0D22-E145-963D-339480F66FDB}"/>
              </a:ext>
            </a:extLst>
          </p:cNvPr>
          <p:cNvSpPr txBox="1"/>
          <p:nvPr/>
        </p:nvSpPr>
        <p:spPr>
          <a:xfrm>
            <a:off x="1856014" y="628233"/>
            <a:ext cx="847997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Brano biblico di riferimento: </a:t>
            </a:r>
            <a:r>
              <a:rPr lang="it-IT" sz="2800" b="1" i="1" dirty="0" err="1"/>
              <a:t>Gv</a:t>
            </a:r>
            <a:r>
              <a:rPr lang="it-IT" sz="2800" b="1" i="1" dirty="0"/>
              <a:t> 20, 19-20; </a:t>
            </a:r>
          </a:p>
          <a:p>
            <a:endParaRPr lang="it-IT" dirty="0"/>
          </a:p>
          <a:p>
            <a:r>
              <a:rPr lang="it-IT" baseline="30000" dirty="0"/>
              <a:t>19</a:t>
            </a:r>
            <a:r>
              <a:rPr lang="it-IT" dirty="0"/>
              <a:t>La </a:t>
            </a:r>
            <a:r>
              <a:rPr lang="it-IT" dirty="0">
                <a:solidFill>
                  <a:srgbClr val="FF0000"/>
                </a:solidFill>
              </a:rPr>
              <a:t>sera</a:t>
            </a:r>
            <a:r>
              <a:rPr lang="it-IT" dirty="0"/>
              <a:t> di quel giorno, il primo della settimana, mentre erano chiuse le porte del luogo dove si trovavano i discepoli </a:t>
            </a:r>
            <a:r>
              <a:rPr lang="it-IT" dirty="0">
                <a:solidFill>
                  <a:srgbClr val="FF0000"/>
                </a:solidFill>
              </a:rPr>
              <a:t>per timore </a:t>
            </a:r>
            <a:r>
              <a:rPr lang="it-IT" dirty="0"/>
              <a:t>dei Giudei, venne Gesù, </a:t>
            </a:r>
            <a:r>
              <a:rPr lang="it-IT" dirty="0">
                <a:solidFill>
                  <a:srgbClr val="00B050"/>
                </a:solidFill>
              </a:rPr>
              <a:t>stette in mezzo </a:t>
            </a:r>
            <a:r>
              <a:rPr lang="it-IT" dirty="0"/>
              <a:t>e disse loro: «</a:t>
            </a:r>
            <a:r>
              <a:rPr lang="it-IT" dirty="0">
                <a:solidFill>
                  <a:srgbClr val="00B050"/>
                </a:solidFill>
              </a:rPr>
              <a:t>Pace a voi!</a:t>
            </a:r>
            <a:r>
              <a:rPr lang="it-IT" dirty="0"/>
              <a:t>». </a:t>
            </a:r>
            <a:r>
              <a:rPr lang="it-IT" baseline="30000" dirty="0"/>
              <a:t>20</a:t>
            </a:r>
            <a:r>
              <a:rPr lang="it-IT" dirty="0"/>
              <a:t>Detto questo, mostrò loro le mani e il fianco. E i discepoli </a:t>
            </a:r>
            <a:r>
              <a:rPr lang="it-IT" dirty="0">
                <a:solidFill>
                  <a:srgbClr val="00B050"/>
                </a:solidFill>
              </a:rPr>
              <a:t>gioirono</a:t>
            </a:r>
            <a:r>
              <a:rPr lang="it-IT" dirty="0"/>
              <a:t> al vedere il Signore. </a:t>
            </a:r>
          </a:p>
          <a:p>
            <a:endParaRPr lang="it-IT" dirty="0"/>
          </a:p>
          <a:p>
            <a:r>
              <a:rPr lang="it-IT" baseline="30000" dirty="0"/>
              <a:t>24</a:t>
            </a:r>
            <a:r>
              <a:rPr lang="it-IT" dirty="0"/>
              <a:t>Tommaso, uno dei Dodici, chiamato </a:t>
            </a:r>
            <a:r>
              <a:rPr lang="it-IT" dirty="0" err="1"/>
              <a:t>Dìdimo</a:t>
            </a:r>
            <a:r>
              <a:rPr lang="it-IT" dirty="0"/>
              <a:t>, </a:t>
            </a:r>
            <a:r>
              <a:rPr lang="it-IT" dirty="0">
                <a:solidFill>
                  <a:srgbClr val="FF0000"/>
                </a:solidFill>
              </a:rPr>
              <a:t>non era con loro </a:t>
            </a:r>
            <a:r>
              <a:rPr lang="it-IT" dirty="0"/>
              <a:t>quando venne Gesù. </a:t>
            </a:r>
            <a:r>
              <a:rPr lang="it-IT" baseline="30000" dirty="0"/>
              <a:t>25</a:t>
            </a:r>
            <a:r>
              <a:rPr lang="it-IT" dirty="0"/>
              <a:t>Gli dicevano gli altri discepoli: «Abbiamo visto il Signore!». Ma egli disse loro: «</a:t>
            </a:r>
            <a:r>
              <a:rPr lang="it-IT" dirty="0">
                <a:solidFill>
                  <a:srgbClr val="FF0000"/>
                </a:solidFill>
              </a:rPr>
              <a:t>Se</a:t>
            </a:r>
            <a:r>
              <a:rPr lang="it-IT" dirty="0"/>
              <a:t> non vedo nelle sue mani il segno dei chiodi e non metto il mio dito nel segno dei chiodi e non metto la mia mano nel suo fianco, io non credo».</a:t>
            </a:r>
          </a:p>
          <a:p>
            <a:br>
              <a:rPr lang="it-IT" dirty="0"/>
            </a:br>
            <a:r>
              <a:rPr lang="it-IT" baseline="30000" dirty="0"/>
              <a:t>26</a:t>
            </a:r>
            <a:r>
              <a:rPr lang="it-IT" dirty="0"/>
              <a:t>Otto giorni dopo i discepoli </a:t>
            </a:r>
            <a:r>
              <a:rPr lang="it-IT" dirty="0">
                <a:solidFill>
                  <a:srgbClr val="00B050"/>
                </a:solidFill>
              </a:rPr>
              <a:t>erano</a:t>
            </a:r>
            <a:r>
              <a:rPr lang="it-IT" dirty="0"/>
              <a:t> di nuovo in casa e c'era con loro </a:t>
            </a:r>
            <a:r>
              <a:rPr lang="it-IT" dirty="0">
                <a:solidFill>
                  <a:srgbClr val="00B050"/>
                </a:solidFill>
              </a:rPr>
              <a:t>anche Tommaso</a:t>
            </a:r>
            <a:r>
              <a:rPr lang="it-IT" dirty="0"/>
              <a:t>. Venne Gesù, a porte chiuse, </a:t>
            </a:r>
            <a:r>
              <a:rPr lang="it-IT" dirty="0">
                <a:solidFill>
                  <a:srgbClr val="00B050"/>
                </a:solidFill>
              </a:rPr>
              <a:t>stette in mezzo </a:t>
            </a:r>
            <a:r>
              <a:rPr lang="it-IT" dirty="0"/>
              <a:t>e disse: «</a:t>
            </a:r>
            <a:r>
              <a:rPr lang="it-IT" dirty="0">
                <a:solidFill>
                  <a:srgbClr val="00B050"/>
                </a:solidFill>
              </a:rPr>
              <a:t>Pace a voi!</a:t>
            </a:r>
            <a:r>
              <a:rPr lang="it-IT" dirty="0"/>
              <a:t>». </a:t>
            </a:r>
          </a:p>
          <a:p>
            <a:endParaRPr lang="it-IT" baseline="30000" dirty="0"/>
          </a:p>
          <a:p>
            <a:r>
              <a:rPr lang="it-IT" baseline="30000" dirty="0"/>
              <a:t>27</a:t>
            </a:r>
            <a:r>
              <a:rPr lang="it-IT" dirty="0"/>
              <a:t>Poi disse a Tommaso: «Metti qui il tuo dito e guarda le mie mani; tendi la tua mano e mettila nel mio fianco; e </a:t>
            </a:r>
            <a:r>
              <a:rPr lang="it-IT" dirty="0">
                <a:solidFill>
                  <a:srgbClr val="00B050"/>
                </a:solidFill>
              </a:rPr>
              <a:t>non essere incredulo, ma credente!</a:t>
            </a:r>
            <a:r>
              <a:rPr lang="it-IT" dirty="0"/>
              <a:t>». </a:t>
            </a:r>
          </a:p>
          <a:p>
            <a:endParaRPr lang="it-IT" baseline="30000" dirty="0"/>
          </a:p>
          <a:p>
            <a:r>
              <a:rPr lang="it-IT" baseline="30000" dirty="0"/>
              <a:t>28</a:t>
            </a:r>
            <a:r>
              <a:rPr lang="it-IT" dirty="0"/>
              <a:t>Gli rispose Tommaso: «</a:t>
            </a:r>
            <a:r>
              <a:rPr lang="it-IT" dirty="0">
                <a:solidFill>
                  <a:srgbClr val="0070C0"/>
                </a:solidFill>
              </a:rPr>
              <a:t>Mio Signore e mio Dio!</a:t>
            </a:r>
            <a:r>
              <a:rPr lang="it-IT" dirty="0"/>
              <a:t>». </a:t>
            </a:r>
            <a:r>
              <a:rPr lang="it-IT" baseline="30000" dirty="0"/>
              <a:t>29</a:t>
            </a:r>
            <a:r>
              <a:rPr lang="it-IT" dirty="0"/>
              <a:t>Gesù gli disse: «Perché mi hai veduto, tu hai creduto; </a:t>
            </a:r>
            <a:r>
              <a:rPr lang="it-IT" dirty="0">
                <a:solidFill>
                  <a:srgbClr val="00B050"/>
                </a:solidFill>
              </a:rPr>
              <a:t>beati</a:t>
            </a:r>
            <a:r>
              <a:rPr lang="it-IT" dirty="0"/>
              <a:t> quelli che non hanno visto e hanno creduto!».</a:t>
            </a:r>
          </a:p>
        </p:txBody>
      </p:sp>
    </p:spTree>
    <p:extLst>
      <p:ext uri="{BB962C8B-B14F-4D97-AF65-F5344CB8AC3E}">
        <p14:creationId xmlns:p14="http://schemas.microsoft.com/office/powerpoint/2010/main" val="1610453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B6243D-1659-4D4B-806E-6EB5F798A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FECEB1-EC11-4546-A647-2BC14FFC4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81A340-4E9C-4A53-8BF1-A9554FC8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AB25C7-C9A2-4029-B780-972A17ACB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519CBC-04B6-49F8-BE9C-C3FA4966C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D9536D-8205-4CE1-B98A-CE9695A7F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872EB9-81ED-49FE-81A8-B2DE3B3CD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4E7D395-0531-4A17-A276-FDA3EB779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229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769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CasellaDiTesto 1">
            <a:extLst>
              <a:ext uri="{FF2B5EF4-FFF2-40B4-BE49-F238E27FC236}">
                <a16:creationId xmlns:a16="http://schemas.microsoft.com/office/drawing/2014/main" id="{5DBC65E9-1500-4ABC-9244-900ADF00D2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5612513"/>
              </p:ext>
            </p:extLst>
          </p:nvPr>
        </p:nvGraphicFramePr>
        <p:xfrm>
          <a:off x="5507182" y="897534"/>
          <a:ext cx="5889686" cy="5319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11728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4923D72-7E69-464B-94C5-B2530008D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00CCC86-7A88-4DFF-A0D0-6604606A2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1F8ABFD-155B-4386-AE33-6E13057CF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2FD6CE23-240D-415B-81B0-F15CE6076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16E66A48-7796-4FE2-8042-B87F1E3A5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C5DED009-4FA7-4A3F-B64A-86EE7D5C4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7FC58165-2D0C-46A8-9039-E47107B79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AB394C5-66AD-4654-96DD-5F7A5B282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0006BD7-716F-4665-AEF3-99B318822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7091106-0D22-E145-963D-339480F66FDB}"/>
              </a:ext>
            </a:extLst>
          </p:cNvPr>
          <p:cNvSpPr txBox="1"/>
          <p:nvPr/>
        </p:nvSpPr>
        <p:spPr>
          <a:xfrm>
            <a:off x="1491335" y="2052116"/>
            <a:ext cx="3795962" cy="3997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i="1" dirty="0"/>
              <a:t>Che </a:t>
            </a:r>
            <a:r>
              <a:rPr lang="en-US" i="1" dirty="0" err="1"/>
              <a:t>cosa</a:t>
            </a:r>
            <a:r>
              <a:rPr lang="en-US" i="1" dirty="0"/>
              <a:t> </a:t>
            </a:r>
            <a:r>
              <a:rPr lang="en-US" i="1" dirty="0" err="1"/>
              <a:t>si</a:t>
            </a:r>
            <a:r>
              <a:rPr lang="en-US" i="1" dirty="0"/>
              <a:t> </a:t>
            </a:r>
            <a:r>
              <a:rPr lang="en-US" i="1" dirty="0" err="1"/>
              <a:t>vede</a:t>
            </a:r>
            <a:r>
              <a:rPr lang="en-US" i="1" dirty="0"/>
              <a:t> </a:t>
            </a:r>
            <a:r>
              <a:rPr lang="en-US" i="1" dirty="0" err="1"/>
              <a:t>sulle</a:t>
            </a:r>
            <a:r>
              <a:rPr lang="en-US" i="1" dirty="0"/>
              <a:t> </a:t>
            </a:r>
            <a:r>
              <a:rPr lang="en-US" i="1" dirty="0" err="1"/>
              <a:t>mani</a:t>
            </a:r>
            <a:r>
              <a:rPr lang="en-US" i="1" dirty="0"/>
              <a:t> e </a:t>
            </a:r>
            <a:r>
              <a:rPr lang="en-US" i="1" dirty="0" err="1"/>
              <a:t>sul</a:t>
            </a:r>
            <a:r>
              <a:rPr lang="en-US" i="1" dirty="0"/>
              <a:t> </a:t>
            </a:r>
            <a:r>
              <a:rPr lang="en-US" i="1" dirty="0" err="1"/>
              <a:t>fianco</a:t>
            </a:r>
            <a:r>
              <a:rPr lang="en-US" i="1" dirty="0"/>
              <a:t> di </a:t>
            </a:r>
            <a:r>
              <a:rPr lang="en-US" i="1" dirty="0" err="1"/>
              <a:t>Gesu</a:t>
            </a:r>
            <a:r>
              <a:rPr lang="en-US" i="1" dirty="0"/>
              <a:t>̀?</a:t>
            </a:r>
          </a:p>
          <a:p>
            <a:pPr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i="1" dirty="0"/>
              <a:t> </a:t>
            </a:r>
            <a:endParaRPr lang="en-US" dirty="0"/>
          </a:p>
        </p:txBody>
      </p:sp>
      <p:pic>
        <p:nvPicPr>
          <p:cNvPr id="1026" name="Picture 2" descr="La conosci questa bellezza del Cristianesimo? Tutto l'universo è in una  sola piaga di Gesù – Il Cammino dei Tre Sentieri">
            <a:extLst>
              <a:ext uri="{FF2B5EF4-FFF2-40B4-BE49-F238E27FC236}">
                <a16:creationId xmlns:a16="http://schemas.microsoft.com/office/drawing/2014/main" id="{BAF405D1-A5BC-A147-8DAE-73EB1FA55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" b="2"/>
          <a:stretch/>
        </p:blipFill>
        <p:spPr bwMode="auto">
          <a:xfrm>
            <a:off x="6094766" y="647190"/>
            <a:ext cx="4651619" cy="5564283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17038EEB-6071-4BDA-AA8F-6D46EB56D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55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7091106-0D22-E145-963D-339480F66FDB}"/>
              </a:ext>
            </a:extLst>
          </p:cNvPr>
          <p:cNvSpPr txBox="1"/>
          <p:nvPr/>
        </p:nvSpPr>
        <p:spPr>
          <a:xfrm>
            <a:off x="3043403" y="3070604"/>
            <a:ext cx="6105194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Che </a:t>
            </a:r>
            <a:r>
              <a:rPr lang="en-US" sz="4200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gioia</a:t>
            </a:r>
            <a:r>
              <a:rPr lang="en-US" sz="42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! </a:t>
            </a:r>
            <a:r>
              <a:rPr lang="en-US" sz="4200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Gesu</a:t>
            </a:r>
            <a:r>
              <a:rPr lang="en-US" sz="42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̀ vivo! Che </a:t>
            </a:r>
            <a:r>
              <a:rPr lang="en-US" sz="4200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cosa</a:t>
            </a:r>
            <a:r>
              <a:rPr lang="en-US" sz="42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staranno</a:t>
            </a:r>
            <a:r>
              <a:rPr lang="en-US" sz="42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dicendo</a:t>
            </a:r>
            <a:r>
              <a:rPr lang="en-US" sz="42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42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discepoli</a:t>
            </a:r>
            <a:r>
              <a:rPr lang="en-US" sz="42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200" i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i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Prova</a:t>
            </a:r>
            <a:r>
              <a:rPr lang="en-US" sz="4200" i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i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tu</a:t>
            </a:r>
            <a:r>
              <a:rPr lang="en-US" sz="4200" i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dire…</a:t>
            </a:r>
            <a:endParaRPr lang="en-US" sz="4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200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210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C11EE2-08E7-4248-B86C-A9FDA2C6DA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39" b="13191"/>
          <a:stretch/>
        </p:blipFill>
        <p:spPr>
          <a:xfrm>
            <a:off x="1328446" y="697396"/>
            <a:ext cx="9719948" cy="5467491"/>
          </a:xfrm>
          <a:prstGeom prst="rect">
            <a:avLst/>
          </a:prstGeom>
        </p:spPr>
      </p:pic>
      <p:graphicFrame>
        <p:nvGraphicFramePr>
          <p:cNvPr id="4" name="CasellaDiTesto 1">
            <a:extLst>
              <a:ext uri="{FF2B5EF4-FFF2-40B4-BE49-F238E27FC236}">
                <a16:creationId xmlns:a16="http://schemas.microsoft.com/office/drawing/2014/main" id="{BB75B8BD-DCAD-46DA-9B2F-09961FC23D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7391826"/>
              </p:ext>
            </p:extLst>
          </p:nvPr>
        </p:nvGraphicFramePr>
        <p:xfrm>
          <a:off x="625517" y="1542495"/>
          <a:ext cx="6620505" cy="377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47982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iduo a Santa Chiara d'Assisi, preghiere del secondo giorno">
            <a:extLst>
              <a:ext uri="{FF2B5EF4-FFF2-40B4-BE49-F238E27FC236}">
                <a16:creationId xmlns:a16="http://schemas.microsoft.com/office/drawing/2014/main" id="{1FA62397-FE4B-D549-BB9C-69856722C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257" y="1600200"/>
            <a:ext cx="3004456" cy="169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B0C6A97-0F8C-0548-8CD8-5EAC30CF6BE3}"/>
              </a:ext>
            </a:extLst>
          </p:cNvPr>
          <p:cNvSpPr txBox="1"/>
          <p:nvPr/>
        </p:nvSpPr>
        <p:spPr>
          <a:xfrm>
            <a:off x="1817914" y="1322114"/>
            <a:ext cx="5065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Esempio grande di Gesù risorto sono i Santi. I grandi amici di Dio</a:t>
            </a:r>
          </a:p>
        </p:txBody>
      </p:sp>
      <p:pic>
        <p:nvPicPr>
          <p:cNvPr id="5" name="Picture 2" descr="madre-teresa-di-calcutta - Mondo e Missione">
            <a:extLst>
              <a:ext uri="{FF2B5EF4-FFF2-40B4-BE49-F238E27FC236}">
                <a16:creationId xmlns:a16="http://schemas.microsoft.com/office/drawing/2014/main" id="{16856145-9530-C045-B5DB-88E4BD70F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335" y="3567795"/>
            <a:ext cx="2289014" cy="27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Quaresima con Pier Giorgio - Parrocchia Pollone">
            <a:extLst>
              <a:ext uri="{FF2B5EF4-FFF2-40B4-BE49-F238E27FC236}">
                <a16:creationId xmlns:a16="http://schemas.microsoft.com/office/drawing/2014/main" id="{A2BF8AB1-144D-734A-8954-D338961DF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305" y="3552975"/>
            <a:ext cx="3004457" cy="169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580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iduo a Santa Chiara d'Assisi, preghiere del secondo giorno">
            <a:extLst>
              <a:ext uri="{FF2B5EF4-FFF2-40B4-BE49-F238E27FC236}">
                <a16:creationId xmlns:a16="http://schemas.microsoft.com/office/drawing/2014/main" id="{1FA62397-FE4B-D549-BB9C-69856722C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5551713" cy="312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B0C6A97-0F8C-0548-8CD8-5EAC30CF6BE3}"/>
              </a:ext>
            </a:extLst>
          </p:cNvPr>
          <p:cNvSpPr txBox="1"/>
          <p:nvPr/>
        </p:nvSpPr>
        <p:spPr>
          <a:xfrm>
            <a:off x="1817914" y="2090057"/>
            <a:ext cx="262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Santa Chiara d’Assisi</a:t>
            </a:r>
          </a:p>
        </p:txBody>
      </p:sp>
    </p:spTree>
    <p:extLst>
      <p:ext uri="{BB962C8B-B14F-4D97-AF65-F5344CB8AC3E}">
        <p14:creationId xmlns:p14="http://schemas.microsoft.com/office/powerpoint/2010/main" val="3375903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{7FDBB8C0-B899-934E-9F52-3BFEC978EB79}tf16401378</Template>
  <TotalTime>149</TotalTime>
  <Words>1070</Words>
  <Application>Microsoft Macintosh PowerPoint</Application>
  <PresentationFormat>Widescreen</PresentationFormat>
  <Paragraphs>74</Paragraphs>
  <Slides>16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4" baseType="lpstr">
      <vt:lpstr>APPLE CHANCERY</vt:lpstr>
      <vt:lpstr>APPLE CHANCERY</vt:lpstr>
      <vt:lpstr>Arial</vt:lpstr>
      <vt:lpstr>Calibri</vt:lpstr>
      <vt:lpstr>MS Shell Dlg 2</vt:lpstr>
      <vt:lpstr>Wingdings</vt:lpstr>
      <vt:lpstr>Wingdings 3</vt:lpstr>
      <vt:lpstr>Madison</vt:lpstr>
      <vt:lpstr>Incontro Venerdí 9 Aprile 2021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Incontro Venerdí 9 Aprile 2021</dc:title>
  <dc:creator>s3064</dc:creator>
  <cp:lastModifiedBy>don Fabio Coppini</cp:lastModifiedBy>
  <cp:revision>13</cp:revision>
  <dcterms:created xsi:type="dcterms:W3CDTF">2021-04-07T19:39:25Z</dcterms:created>
  <dcterms:modified xsi:type="dcterms:W3CDTF">2021-04-09T09:48:53Z</dcterms:modified>
</cp:coreProperties>
</file>