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  <p:sldMasterId id="2147483820" r:id="rId2"/>
  </p:sldMasterIdLst>
  <p:sldIdLst>
    <p:sldId id="256" r:id="rId3"/>
    <p:sldId id="269" r:id="rId4"/>
    <p:sldId id="277" r:id="rId5"/>
    <p:sldId id="270" r:id="rId6"/>
    <p:sldId id="271" r:id="rId7"/>
    <p:sldId id="273" r:id="rId8"/>
    <p:sldId id="274" r:id="rId9"/>
    <p:sldId id="275" r:id="rId10"/>
    <p:sldId id="27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6/26/2022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13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9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8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08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5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96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4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19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32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4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9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72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69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01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0975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56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420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91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47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3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2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3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4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7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6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0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6/26/2022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2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794" r:id="rId6"/>
    <p:sldLayoutId id="2147483790" r:id="rId7"/>
    <p:sldLayoutId id="2147483791" r:id="rId8"/>
    <p:sldLayoutId id="2147483792" r:id="rId9"/>
    <p:sldLayoutId id="2147483793" r:id="rId10"/>
    <p:sldLayoutId id="2147483795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053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751B6A-1F72-4AE1-81A1-5D79BC1C6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743804"/>
            <a:ext cx="5334000" cy="3793482"/>
          </a:xfrm>
        </p:spPr>
        <p:txBody>
          <a:bodyPr anchor="ctr">
            <a:normAutofit/>
          </a:bodyPr>
          <a:lstStyle/>
          <a:p>
            <a:pPr algn="l"/>
            <a:r>
              <a:rPr lang="it-IT" dirty="0"/>
              <a:t>TOMMASO</a:t>
            </a:r>
          </a:p>
        </p:txBody>
      </p:sp>
      <p:pic>
        <p:nvPicPr>
          <p:cNvPr id="4" name="Picture 3" descr="Esplosione di colori su sfondo bianco">
            <a:extLst>
              <a:ext uri="{FF2B5EF4-FFF2-40B4-BE49-F238E27FC236}">
                <a16:creationId xmlns:a16="http://schemas.microsoft.com/office/drawing/2014/main" id="{43E69CB8-A64C-765C-F4D7-0BCBFCAE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" r="111"/>
          <a:stretch/>
        </p:blipFill>
        <p:spPr>
          <a:xfrm>
            <a:off x="5349241" y="10"/>
            <a:ext cx="684275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angelo animato - CP020 - Gv 20,19-31 - Otto giorni dopo venne Gesù">
            <a:hlinkClick r:id="" action="ppaction://media"/>
            <a:extLst>
              <a:ext uri="{FF2B5EF4-FFF2-40B4-BE49-F238E27FC236}">
                <a16:creationId xmlns:a16="http://schemas.microsoft.com/office/drawing/2014/main" id="{9DBCF24C-AAD2-4034-8DDB-80CFEF007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5" y="394138"/>
            <a:ext cx="10628880" cy="6069724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213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72BDFC-AD42-42BB-B09D-5CC30C423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362607"/>
            <a:ext cx="10363826" cy="6495393"/>
          </a:xfrm>
        </p:spPr>
        <p:txBody>
          <a:bodyPr>
            <a:noAutofit/>
          </a:bodyPr>
          <a:lstStyle/>
          <a:p>
            <a:pPr algn="just"/>
            <a:r>
              <a:rPr lang="it-IT" sz="2100" dirty="0"/>
              <a:t>La sera di quel giorno, il primo della settimana, mentre erano chiuse le porte del luogo dove si trovavano i discepoli </a:t>
            </a:r>
            <a:r>
              <a:rPr lang="it-IT" sz="2100" b="1" dirty="0">
                <a:solidFill>
                  <a:srgbClr val="FF0000"/>
                </a:solidFill>
              </a:rPr>
              <a:t>per timore dei Giudei</a:t>
            </a:r>
            <a:r>
              <a:rPr lang="it-IT" sz="2100" dirty="0"/>
              <a:t>, venne Gesù, </a:t>
            </a:r>
            <a:r>
              <a:rPr lang="it-IT" sz="2100" b="1" dirty="0">
                <a:solidFill>
                  <a:srgbClr val="FF0000"/>
                </a:solidFill>
              </a:rPr>
              <a:t>stette</a:t>
            </a:r>
            <a:r>
              <a:rPr lang="it-IT" sz="2100" dirty="0"/>
              <a:t> in mezzo e disse loro: </a:t>
            </a:r>
            <a:r>
              <a:rPr lang="it-IT" sz="2100" b="1" dirty="0">
                <a:solidFill>
                  <a:srgbClr val="FF0000"/>
                </a:solidFill>
              </a:rPr>
              <a:t>«Pace a voi!». </a:t>
            </a:r>
            <a:r>
              <a:rPr lang="it-IT" sz="2100" dirty="0"/>
              <a:t>Detto questo, mostrò loro le mani e il fianco. E i discepoli </a:t>
            </a:r>
            <a:r>
              <a:rPr lang="it-IT" sz="21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gioirono</a:t>
            </a:r>
            <a:r>
              <a:rPr lang="it-IT" sz="2100" dirty="0"/>
              <a:t> al vedere il Signore. </a:t>
            </a:r>
          </a:p>
          <a:p>
            <a:pPr algn="just"/>
            <a:r>
              <a:rPr lang="it-IT" sz="2100" dirty="0"/>
              <a:t>Tommaso, uno dei Dodici, chiamato </a:t>
            </a:r>
            <a:r>
              <a:rPr lang="it-IT" sz="2100" dirty="0" err="1"/>
              <a:t>Dìdimo</a:t>
            </a:r>
            <a:r>
              <a:rPr lang="it-IT" sz="2100" dirty="0"/>
              <a:t>, non era con loro quando venne Gesù. Gli dicevano gli altri discepoli: «Abbiamo visto il Signore!». Ma egli disse loro: «Se non vedo nelle sue mani il segno dei chiodi e non metto il mio dito nel segno dei chiodi e non metto la mia mano nel suo fianco</a:t>
            </a:r>
            <a:r>
              <a:rPr lang="it-IT" sz="2100" b="1" dirty="0"/>
              <a:t>, </a:t>
            </a:r>
            <a:r>
              <a:rPr lang="it-IT" sz="2100" b="1" dirty="0">
                <a:solidFill>
                  <a:srgbClr val="FF0000"/>
                </a:solidFill>
              </a:rPr>
              <a:t>io non credo».</a:t>
            </a:r>
          </a:p>
          <a:p>
            <a:pPr algn="just"/>
            <a:r>
              <a:rPr lang="it-IT" sz="2100" dirty="0"/>
              <a:t>Otto giorni dopo i discepoli erano di nuovo in casa e c'era con loro anche Tommaso. Venne Gesù, a porte chiuse, </a:t>
            </a:r>
            <a:r>
              <a:rPr lang="it-IT" sz="2100" b="1" dirty="0">
                <a:solidFill>
                  <a:srgbClr val="FF0000"/>
                </a:solidFill>
              </a:rPr>
              <a:t>stette </a:t>
            </a:r>
            <a:r>
              <a:rPr lang="it-IT" sz="2100" dirty="0"/>
              <a:t>in mezzo e disse: «Pace a voi!». Poi disse a Tommaso: «</a:t>
            </a:r>
            <a:r>
              <a:rPr lang="it-IT" sz="2100" b="1" dirty="0">
                <a:solidFill>
                  <a:srgbClr val="FF0000"/>
                </a:solidFill>
              </a:rPr>
              <a:t>Metti qui il tuo dito e guarda le mie mani; tendi la tua mano e mettila nel mio fianco; </a:t>
            </a:r>
            <a:r>
              <a:rPr lang="it-IT" sz="2100" dirty="0"/>
              <a:t>e non essere incredulo, ma credente!». Gli rispose Tommaso: «Mio Signore e mio Dio!». Gesù gli disse: «Perché mi hai veduto, tu hai creduto; beati quelli che non hanno visto e hanno creduto!».</a:t>
            </a:r>
          </a:p>
          <a:p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365059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6075FC-0265-4F31-85D6-590CA88F7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1240" y="646386"/>
            <a:ext cx="10016359" cy="5407572"/>
          </a:xfrm>
        </p:spPr>
        <p:txBody>
          <a:bodyPr>
            <a:normAutofit/>
          </a:bodyPr>
          <a:lstStyle/>
          <a:p>
            <a:pPr algn="just"/>
            <a:r>
              <a:rPr lang="it-IT" sz="3600" dirty="0"/>
              <a:t>I Discepoli sono a porte chiuse: hanno paura</a:t>
            </a:r>
          </a:p>
          <a:p>
            <a:pPr algn="just"/>
            <a:r>
              <a:rPr lang="it-IT" sz="3600" dirty="0"/>
              <a:t>Viene </a:t>
            </a:r>
            <a:r>
              <a:rPr lang="it-IT" sz="3600" dirty="0" err="1"/>
              <a:t>Gesu’</a:t>
            </a:r>
            <a:r>
              <a:rPr lang="it-IT" sz="3600" dirty="0"/>
              <a:t> e cosa dice?</a:t>
            </a:r>
          </a:p>
          <a:p>
            <a:pPr algn="just"/>
            <a:r>
              <a:rPr lang="it-IT" sz="3600" dirty="0"/>
              <a:t>Mostra le sue ferite: </a:t>
            </a:r>
            <a:r>
              <a:rPr lang="it-IT" sz="3600" dirty="0" err="1"/>
              <a:t>e’</a:t>
            </a:r>
            <a:r>
              <a:rPr lang="it-IT" sz="3600" dirty="0"/>
              <a:t> veramente il suo corpo</a:t>
            </a:r>
          </a:p>
          <a:p>
            <a:pPr algn="just"/>
            <a:r>
              <a:rPr lang="it-IT" sz="3600" dirty="0"/>
              <a:t>Quali sentimenti possono provare i discepoli all’arrivo di </a:t>
            </a:r>
            <a:r>
              <a:rPr lang="it-IT" sz="3600" dirty="0" err="1"/>
              <a:t>gesu’</a:t>
            </a:r>
            <a:r>
              <a:rPr lang="it-IT" sz="36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1086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50C3ED-52B0-48F5-A218-B4BD380EE2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5116" y="898634"/>
            <a:ext cx="10142483" cy="5171090"/>
          </a:xfrm>
        </p:spPr>
        <p:txBody>
          <a:bodyPr>
            <a:noAutofit/>
          </a:bodyPr>
          <a:lstStyle/>
          <a:p>
            <a:pPr algn="just"/>
            <a:r>
              <a:rPr lang="it-IT" sz="2800" dirty="0"/>
              <a:t>Tommaso non era presente.</a:t>
            </a:r>
          </a:p>
          <a:p>
            <a:pPr algn="just"/>
            <a:r>
              <a:rPr lang="it-IT" sz="2800" dirty="0"/>
              <a:t>Cosa dice quando i discepoli gli raccontano l’accaduto?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Dopo otto giorni </a:t>
            </a:r>
            <a:r>
              <a:rPr lang="it-IT" sz="2800" dirty="0" err="1"/>
              <a:t>gesù</a:t>
            </a:r>
            <a:r>
              <a:rPr lang="it-IT" sz="2800" dirty="0"/>
              <a:t> ritorna </a:t>
            </a:r>
          </a:p>
          <a:p>
            <a:pPr algn="just"/>
            <a:r>
              <a:rPr lang="it-IT" sz="2800" dirty="0"/>
              <a:t>Cosa chiede </a:t>
            </a:r>
            <a:r>
              <a:rPr lang="it-IT" sz="2800" dirty="0" err="1"/>
              <a:t>gesù</a:t>
            </a:r>
            <a:r>
              <a:rPr lang="it-IT" sz="2800" dirty="0"/>
              <a:t> a </a:t>
            </a:r>
            <a:r>
              <a:rPr lang="it-IT" sz="2800" dirty="0" err="1"/>
              <a:t>tommaso</a:t>
            </a:r>
            <a:r>
              <a:rPr lang="it-IT" sz="2800" dirty="0"/>
              <a:t>?</a:t>
            </a:r>
          </a:p>
          <a:p>
            <a:pPr algn="just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64984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661650B-E0FB-4731-A42E-7E28EACE74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64898" y="11562"/>
            <a:ext cx="5563792" cy="68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1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895DB1-0CC6-4FD8-A14F-EC7481EFD1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331076"/>
            <a:ext cx="10363826" cy="5460123"/>
          </a:xfrm>
        </p:spPr>
        <p:txBody>
          <a:bodyPr>
            <a:normAutofit fontScale="92500" lnSpcReduction="20000"/>
          </a:bodyPr>
          <a:lstStyle/>
          <a:p>
            <a:r>
              <a:rPr lang="it-IT" sz="4400" dirty="0"/>
              <a:t>SE RIGUARDIAMO IL Vangelo letto troviamo il verbo stette: </a:t>
            </a:r>
            <a:r>
              <a:rPr lang="it-IT" sz="4400" dirty="0" err="1"/>
              <a:t>e’</a:t>
            </a:r>
            <a:r>
              <a:rPr lang="it-IT" sz="4400" dirty="0"/>
              <a:t> una traduzione del verbo greco essere presente: presente con </a:t>
            </a:r>
            <a:r>
              <a:rPr lang="it-IT" sz="4400"/>
              <a:t>il corpo.</a:t>
            </a:r>
            <a:endParaRPr lang="it-IT" sz="4400" dirty="0"/>
          </a:p>
          <a:p>
            <a:endParaRPr lang="it-IT" sz="4400" dirty="0"/>
          </a:p>
          <a:p>
            <a:r>
              <a:rPr lang="it-IT" sz="4400" dirty="0"/>
              <a:t>Gesù non è un fantasma, è lì con il suo corpo che era stato crocifisso, che ha dato la vita per noi.</a:t>
            </a:r>
          </a:p>
        </p:txBody>
      </p:sp>
    </p:spTree>
    <p:extLst>
      <p:ext uri="{BB962C8B-B14F-4D97-AF65-F5344CB8AC3E}">
        <p14:creationId xmlns:p14="http://schemas.microsoft.com/office/powerpoint/2010/main" val="192783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FFF7873-0DD0-4FEA-8FE9-8DD8AEA43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2284447-B84C-4C3B-98EA-03E44DB75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E7F8F8-92C8-48C4-982A-0B96F7292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6" r="7277" b="-2"/>
          <a:stretch/>
        </p:blipFill>
        <p:spPr>
          <a:xfrm>
            <a:off x="1" y="10"/>
            <a:ext cx="7552944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40E084-3765-4F4D-AD43-DDB43996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08202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D2CF979-0F0E-4E68-A483-DBF0A635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C4D95D-D530-5F1A-383D-7A516A4C7A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51228" y="457200"/>
            <a:ext cx="3697308" cy="5791201"/>
          </a:xfrm>
        </p:spPr>
        <p:txBody>
          <a:bodyPr>
            <a:normAutofit/>
          </a:bodyPr>
          <a:lstStyle/>
          <a:p>
            <a:r>
              <a:rPr lang="en-US" sz="4000" dirty="0" err="1"/>
              <a:t>Guardate</a:t>
            </a:r>
            <a:r>
              <a:rPr lang="en-US" sz="4000" dirty="0"/>
              <a:t> il </a:t>
            </a:r>
            <a:r>
              <a:rPr lang="en-US" sz="4000" dirty="0" err="1"/>
              <a:t>volto</a:t>
            </a:r>
            <a:r>
              <a:rPr lang="en-US" sz="4000" dirty="0"/>
              <a:t> di Tommaso; quale </a:t>
            </a:r>
            <a:r>
              <a:rPr lang="en-US" sz="4000" dirty="0" err="1"/>
              <a:t>sentimento</a:t>
            </a:r>
            <a:r>
              <a:rPr lang="en-US" sz="4000" dirty="0"/>
              <a:t> </a:t>
            </a:r>
            <a:r>
              <a:rPr lang="en-US" sz="4000" dirty="0" err="1"/>
              <a:t>esprime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1521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FFF7873-0DD0-4FEA-8FE9-8DD8AEA43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2284447-B84C-4C3B-98EA-03E44DB75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4B91E46-5909-4235-81D8-1B783A3D6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6" r="7277" b="-2"/>
          <a:stretch/>
        </p:blipFill>
        <p:spPr>
          <a:xfrm>
            <a:off x="1" y="10"/>
            <a:ext cx="7552944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40E084-3765-4F4D-AD43-DDB43996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08202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D2CF979-0F0E-4E68-A483-DBF0A635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843362-83E4-3405-5BC4-4341D3D916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25103" y="268014"/>
            <a:ext cx="3988676" cy="5980387"/>
          </a:xfrm>
        </p:spPr>
        <p:txBody>
          <a:bodyPr>
            <a:normAutofit/>
          </a:bodyPr>
          <a:lstStyle/>
          <a:p>
            <a:r>
              <a:rPr lang="en-US" sz="4800" dirty="0"/>
              <a:t>E </a:t>
            </a:r>
            <a:r>
              <a:rPr lang="en-US" sz="4800" dirty="0" err="1"/>
              <a:t>cosa</a:t>
            </a:r>
            <a:r>
              <a:rPr lang="en-US" sz="4800" dirty="0"/>
              <a:t> dice?</a:t>
            </a:r>
          </a:p>
          <a:p>
            <a:endParaRPr lang="en-US" sz="4800" dirty="0"/>
          </a:p>
          <a:p>
            <a:r>
              <a:rPr lang="en-US" sz="4800" dirty="0"/>
              <a:t>“</a:t>
            </a:r>
            <a:r>
              <a:rPr lang="en-US" sz="4800" dirty="0" err="1"/>
              <a:t>mio</a:t>
            </a:r>
            <a:r>
              <a:rPr lang="en-US" sz="4800" dirty="0"/>
              <a:t> signore e </a:t>
            </a:r>
            <a:r>
              <a:rPr lang="en-US" sz="4800" dirty="0" err="1"/>
              <a:t>mio</a:t>
            </a:r>
            <a:r>
              <a:rPr lang="en-US" sz="4800" dirty="0"/>
              <a:t> </a:t>
            </a:r>
            <a:r>
              <a:rPr lang="en-US" sz="4800" dirty="0" err="1"/>
              <a:t>dio</a:t>
            </a:r>
            <a:r>
              <a:rPr lang="en-US" sz="4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1377178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371</Words>
  <Application>Microsoft Office PowerPoint</Application>
  <PresentationFormat>Widescreen</PresentationFormat>
  <Paragraphs>20</Paragraphs>
  <Slides>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Aharoni</vt:lpstr>
      <vt:lpstr>Amasis MT Pro Black</vt:lpstr>
      <vt:lpstr>Arial</vt:lpstr>
      <vt:lpstr>Avenir Next LT Pro</vt:lpstr>
      <vt:lpstr>Tw Cen MT</vt:lpstr>
      <vt:lpstr>PrismaticVTI</vt:lpstr>
      <vt:lpstr>Goccia</vt:lpstr>
      <vt:lpstr>TOMMASO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TOMMASO</dc:title>
  <dc:creator>giancarlo quadri</dc:creator>
  <cp:lastModifiedBy>giancarlo quadri</cp:lastModifiedBy>
  <cp:revision>15</cp:revision>
  <dcterms:created xsi:type="dcterms:W3CDTF">2022-04-29T13:34:10Z</dcterms:created>
  <dcterms:modified xsi:type="dcterms:W3CDTF">2022-06-26T14:30:02Z</dcterms:modified>
</cp:coreProperties>
</file>