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60" r:id="rId4"/>
    <p:sldId id="269" r:id="rId5"/>
    <p:sldId id="257" r:id="rId6"/>
    <p:sldId id="270" r:id="rId7"/>
    <p:sldId id="258" r:id="rId8"/>
    <p:sldId id="271" r:id="rId9"/>
    <p:sldId id="259" r:id="rId10"/>
    <p:sldId id="272" r:id="rId11"/>
    <p:sldId id="277" r:id="rId12"/>
    <p:sldId id="276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61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825551-CCE8-42C0-93D9-09682573F9B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0A754E9-D958-483B-833E-902BE75C893D}">
      <dgm:prSet custT="1"/>
      <dgm:spPr/>
      <dgm:t>
        <a:bodyPr/>
        <a:lstStyle/>
        <a:p>
          <a:r>
            <a:rPr lang="it-IT" sz="6600" dirty="0"/>
            <a:t>Cosa pensa Elia della vedova?</a:t>
          </a:r>
          <a:endParaRPr lang="en-US" sz="6600" dirty="0"/>
        </a:p>
      </dgm:t>
    </dgm:pt>
    <dgm:pt modelId="{01E2A099-C7B3-4B24-A074-0DD87A71353D}" type="parTrans" cxnId="{AB4D96FD-B1DE-409F-91D0-5B840CBAD71F}">
      <dgm:prSet/>
      <dgm:spPr/>
      <dgm:t>
        <a:bodyPr/>
        <a:lstStyle/>
        <a:p>
          <a:endParaRPr lang="en-US"/>
        </a:p>
      </dgm:t>
    </dgm:pt>
    <dgm:pt modelId="{7FD675E7-169B-4155-BF94-95561AA39AD6}" type="sibTrans" cxnId="{AB4D96FD-B1DE-409F-91D0-5B840CBAD71F}">
      <dgm:prSet/>
      <dgm:spPr/>
      <dgm:t>
        <a:bodyPr/>
        <a:lstStyle/>
        <a:p>
          <a:endParaRPr lang="en-US"/>
        </a:p>
      </dgm:t>
    </dgm:pt>
    <dgm:pt modelId="{AB718CA7-286D-4976-B055-47AC82C0880F}">
      <dgm:prSet custT="1"/>
      <dgm:spPr/>
      <dgm:t>
        <a:bodyPr/>
        <a:lstStyle/>
        <a:p>
          <a:r>
            <a:rPr lang="it-IT" sz="6000" dirty="0"/>
            <a:t>Potremmo definire quella vedova una brava persona?</a:t>
          </a:r>
          <a:endParaRPr lang="en-US" sz="6000" dirty="0"/>
        </a:p>
      </dgm:t>
    </dgm:pt>
    <dgm:pt modelId="{42A06162-35C3-42A6-9830-646FF65BCF34}" type="parTrans" cxnId="{08504ED0-C0EF-4147-8BB6-E9A95CE74BFE}">
      <dgm:prSet/>
      <dgm:spPr/>
      <dgm:t>
        <a:bodyPr/>
        <a:lstStyle/>
        <a:p>
          <a:endParaRPr lang="en-US"/>
        </a:p>
      </dgm:t>
    </dgm:pt>
    <dgm:pt modelId="{05861B21-ADDA-4839-A8A4-297253FC229B}" type="sibTrans" cxnId="{08504ED0-C0EF-4147-8BB6-E9A95CE74BFE}">
      <dgm:prSet/>
      <dgm:spPr/>
      <dgm:t>
        <a:bodyPr/>
        <a:lstStyle/>
        <a:p>
          <a:endParaRPr lang="en-US"/>
        </a:p>
      </dgm:t>
    </dgm:pt>
    <dgm:pt modelId="{C475135B-D967-4DD0-985A-A266918AB5A6}" type="pres">
      <dgm:prSet presAssocID="{0A825551-CCE8-42C0-93D9-09682573F9B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49C91CD-056F-4397-997D-66D02CE2ABCD}" type="pres">
      <dgm:prSet presAssocID="{40A754E9-D958-483B-833E-902BE75C893D}" presName="hierRoot1" presStyleCnt="0"/>
      <dgm:spPr/>
    </dgm:pt>
    <dgm:pt modelId="{62F721DF-61A6-45E5-9D3E-07B28A650A60}" type="pres">
      <dgm:prSet presAssocID="{40A754E9-D958-483B-833E-902BE75C893D}" presName="composite" presStyleCnt="0"/>
      <dgm:spPr/>
    </dgm:pt>
    <dgm:pt modelId="{52B81568-B0B6-4F1D-BFEE-D93705CF461C}" type="pres">
      <dgm:prSet presAssocID="{40A754E9-D958-483B-833E-902BE75C893D}" presName="background" presStyleLbl="node0" presStyleIdx="0" presStyleCnt="2"/>
      <dgm:spPr/>
    </dgm:pt>
    <dgm:pt modelId="{BC84D6CA-6F4D-454D-9928-82B904E33121}" type="pres">
      <dgm:prSet presAssocID="{40A754E9-D958-483B-833E-902BE75C893D}" presName="text" presStyleLbl="fgAcc0" presStyleIdx="0" presStyleCnt="2">
        <dgm:presLayoutVars>
          <dgm:chPref val="3"/>
        </dgm:presLayoutVars>
      </dgm:prSet>
      <dgm:spPr/>
    </dgm:pt>
    <dgm:pt modelId="{4F028574-CD30-45AE-8FCF-6D09D8907FBD}" type="pres">
      <dgm:prSet presAssocID="{40A754E9-D958-483B-833E-902BE75C893D}" presName="hierChild2" presStyleCnt="0"/>
      <dgm:spPr/>
    </dgm:pt>
    <dgm:pt modelId="{92AF6862-EAB7-4D8D-B1AA-0E260E908F9A}" type="pres">
      <dgm:prSet presAssocID="{AB718CA7-286D-4976-B055-47AC82C0880F}" presName="hierRoot1" presStyleCnt="0"/>
      <dgm:spPr/>
    </dgm:pt>
    <dgm:pt modelId="{6DC4B2A1-0598-4B2C-9D23-1CF685D0DAC8}" type="pres">
      <dgm:prSet presAssocID="{AB718CA7-286D-4976-B055-47AC82C0880F}" presName="composite" presStyleCnt="0"/>
      <dgm:spPr/>
    </dgm:pt>
    <dgm:pt modelId="{00217058-4373-4EDA-80F5-893B7C39C06E}" type="pres">
      <dgm:prSet presAssocID="{AB718CA7-286D-4976-B055-47AC82C0880F}" presName="background" presStyleLbl="node0" presStyleIdx="1" presStyleCnt="2"/>
      <dgm:spPr/>
    </dgm:pt>
    <dgm:pt modelId="{82D9E982-0E01-46A7-BE54-3195CC6F9F52}" type="pres">
      <dgm:prSet presAssocID="{AB718CA7-286D-4976-B055-47AC82C0880F}" presName="text" presStyleLbl="fgAcc0" presStyleIdx="1" presStyleCnt="2" custScaleX="113356" custScaleY="156504">
        <dgm:presLayoutVars>
          <dgm:chPref val="3"/>
        </dgm:presLayoutVars>
      </dgm:prSet>
      <dgm:spPr/>
    </dgm:pt>
    <dgm:pt modelId="{247E3021-24CA-4AA8-8E16-2C1A38F54FB7}" type="pres">
      <dgm:prSet presAssocID="{AB718CA7-286D-4976-B055-47AC82C0880F}" presName="hierChild2" presStyleCnt="0"/>
      <dgm:spPr/>
    </dgm:pt>
  </dgm:ptLst>
  <dgm:cxnLst>
    <dgm:cxn modelId="{EBA7BB60-2CCF-4FD6-94F2-B07CB4F93712}" type="presOf" srcId="{AB718CA7-286D-4976-B055-47AC82C0880F}" destId="{82D9E982-0E01-46A7-BE54-3195CC6F9F52}" srcOrd="0" destOrd="0" presId="urn:microsoft.com/office/officeart/2005/8/layout/hierarchy1"/>
    <dgm:cxn modelId="{E6B0DD50-EB98-4989-B499-5E008A709EF9}" type="presOf" srcId="{40A754E9-D958-483B-833E-902BE75C893D}" destId="{BC84D6CA-6F4D-454D-9928-82B904E33121}" srcOrd="0" destOrd="0" presId="urn:microsoft.com/office/officeart/2005/8/layout/hierarchy1"/>
    <dgm:cxn modelId="{0CF58A84-27B1-4F78-B2CB-D6331C08F86A}" type="presOf" srcId="{0A825551-CCE8-42C0-93D9-09682573F9B7}" destId="{C475135B-D967-4DD0-985A-A266918AB5A6}" srcOrd="0" destOrd="0" presId="urn:microsoft.com/office/officeart/2005/8/layout/hierarchy1"/>
    <dgm:cxn modelId="{08504ED0-C0EF-4147-8BB6-E9A95CE74BFE}" srcId="{0A825551-CCE8-42C0-93D9-09682573F9B7}" destId="{AB718CA7-286D-4976-B055-47AC82C0880F}" srcOrd="1" destOrd="0" parTransId="{42A06162-35C3-42A6-9830-646FF65BCF34}" sibTransId="{05861B21-ADDA-4839-A8A4-297253FC229B}"/>
    <dgm:cxn modelId="{AB4D96FD-B1DE-409F-91D0-5B840CBAD71F}" srcId="{0A825551-CCE8-42C0-93D9-09682573F9B7}" destId="{40A754E9-D958-483B-833E-902BE75C893D}" srcOrd="0" destOrd="0" parTransId="{01E2A099-C7B3-4B24-A074-0DD87A71353D}" sibTransId="{7FD675E7-169B-4155-BF94-95561AA39AD6}"/>
    <dgm:cxn modelId="{B5AF6AB6-A912-49DC-9509-16A625F16CB9}" type="presParOf" srcId="{C475135B-D967-4DD0-985A-A266918AB5A6}" destId="{A49C91CD-056F-4397-997D-66D02CE2ABCD}" srcOrd="0" destOrd="0" presId="urn:microsoft.com/office/officeart/2005/8/layout/hierarchy1"/>
    <dgm:cxn modelId="{C825DAA5-3013-4238-B712-90ECBE676317}" type="presParOf" srcId="{A49C91CD-056F-4397-997D-66D02CE2ABCD}" destId="{62F721DF-61A6-45E5-9D3E-07B28A650A60}" srcOrd="0" destOrd="0" presId="urn:microsoft.com/office/officeart/2005/8/layout/hierarchy1"/>
    <dgm:cxn modelId="{57F626A0-94B6-44E8-892F-6A6C76AD4EC5}" type="presParOf" srcId="{62F721DF-61A6-45E5-9D3E-07B28A650A60}" destId="{52B81568-B0B6-4F1D-BFEE-D93705CF461C}" srcOrd="0" destOrd="0" presId="urn:microsoft.com/office/officeart/2005/8/layout/hierarchy1"/>
    <dgm:cxn modelId="{CCD01121-D22C-4E00-AF73-DCE3C1763A68}" type="presParOf" srcId="{62F721DF-61A6-45E5-9D3E-07B28A650A60}" destId="{BC84D6CA-6F4D-454D-9928-82B904E33121}" srcOrd="1" destOrd="0" presId="urn:microsoft.com/office/officeart/2005/8/layout/hierarchy1"/>
    <dgm:cxn modelId="{56921F53-A42D-4209-99D0-63C528719B86}" type="presParOf" srcId="{A49C91CD-056F-4397-997D-66D02CE2ABCD}" destId="{4F028574-CD30-45AE-8FCF-6D09D8907FBD}" srcOrd="1" destOrd="0" presId="urn:microsoft.com/office/officeart/2005/8/layout/hierarchy1"/>
    <dgm:cxn modelId="{FBB23741-CB2B-45B1-B55A-51C93E609774}" type="presParOf" srcId="{C475135B-D967-4DD0-985A-A266918AB5A6}" destId="{92AF6862-EAB7-4D8D-B1AA-0E260E908F9A}" srcOrd="1" destOrd="0" presId="urn:microsoft.com/office/officeart/2005/8/layout/hierarchy1"/>
    <dgm:cxn modelId="{53892311-1200-4E10-8F97-6F8056768B0F}" type="presParOf" srcId="{92AF6862-EAB7-4D8D-B1AA-0E260E908F9A}" destId="{6DC4B2A1-0598-4B2C-9D23-1CF685D0DAC8}" srcOrd="0" destOrd="0" presId="urn:microsoft.com/office/officeart/2005/8/layout/hierarchy1"/>
    <dgm:cxn modelId="{FE67FB9A-5DD1-4B0D-8D4C-E5DE14992BE3}" type="presParOf" srcId="{6DC4B2A1-0598-4B2C-9D23-1CF685D0DAC8}" destId="{00217058-4373-4EDA-80F5-893B7C39C06E}" srcOrd="0" destOrd="0" presId="urn:microsoft.com/office/officeart/2005/8/layout/hierarchy1"/>
    <dgm:cxn modelId="{DF546290-159B-464C-9066-31BB2D5D001F}" type="presParOf" srcId="{6DC4B2A1-0598-4B2C-9D23-1CF685D0DAC8}" destId="{82D9E982-0E01-46A7-BE54-3195CC6F9F52}" srcOrd="1" destOrd="0" presId="urn:microsoft.com/office/officeart/2005/8/layout/hierarchy1"/>
    <dgm:cxn modelId="{11553F31-BAAE-46A7-B472-2B1C4F53A672}" type="presParOf" srcId="{92AF6862-EAB7-4D8D-B1AA-0E260E908F9A}" destId="{247E3021-24CA-4AA8-8E16-2C1A38F54FB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9E39B7-AE20-4AE2-B2CF-81CC099D518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85DF912-ED63-4635-8F86-6A41B403810A}">
      <dgm:prSet/>
      <dgm:spPr/>
      <dgm:t>
        <a:bodyPr/>
        <a:lstStyle/>
        <a:p>
          <a:r>
            <a:rPr lang="it-IT" dirty="0">
              <a:solidFill>
                <a:srgbClr val="002060"/>
              </a:solidFill>
            </a:rPr>
            <a:t>Perché Elia chiede a Dio di far tornare in vita il figlio della vedova?</a:t>
          </a:r>
          <a:endParaRPr lang="en-US" dirty="0">
            <a:solidFill>
              <a:srgbClr val="002060"/>
            </a:solidFill>
          </a:endParaRPr>
        </a:p>
      </dgm:t>
    </dgm:pt>
    <dgm:pt modelId="{4F0C49A3-10BC-42EC-9094-E44190802C3D}" type="parTrans" cxnId="{3A987E47-1EC1-4A89-95A0-E7181E7A706B}">
      <dgm:prSet/>
      <dgm:spPr/>
      <dgm:t>
        <a:bodyPr/>
        <a:lstStyle/>
        <a:p>
          <a:endParaRPr lang="en-US"/>
        </a:p>
      </dgm:t>
    </dgm:pt>
    <dgm:pt modelId="{95F18403-A78C-48C2-AF2B-586EF58F1294}" type="sibTrans" cxnId="{3A987E47-1EC1-4A89-95A0-E7181E7A706B}">
      <dgm:prSet/>
      <dgm:spPr/>
      <dgm:t>
        <a:bodyPr/>
        <a:lstStyle/>
        <a:p>
          <a:endParaRPr lang="en-US"/>
        </a:p>
      </dgm:t>
    </dgm:pt>
    <dgm:pt modelId="{0F1E248E-7C55-40FC-8FBE-92197D2235D7}">
      <dgm:prSet/>
      <dgm:spPr/>
      <dgm:t>
        <a:bodyPr/>
        <a:lstStyle/>
        <a:p>
          <a:r>
            <a:rPr lang="it-IT" dirty="0">
              <a:solidFill>
                <a:srgbClr val="FF0000"/>
              </a:solidFill>
            </a:rPr>
            <a:t>Lo fa solo perché la vedova lo ospita?</a:t>
          </a:r>
          <a:endParaRPr lang="en-US" dirty="0">
            <a:solidFill>
              <a:srgbClr val="FF0000"/>
            </a:solidFill>
          </a:endParaRPr>
        </a:p>
      </dgm:t>
    </dgm:pt>
    <dgm:pt modelId="{C99BA3E5-5D7E-4658-8EE2-5E07DDDC509A}" type="parTrans" cxnId="{BD8CBAE1-28DA-473A-AB65-17E18DA69B60}">
      <dgm:prSet/>
      <dgm:spPr/>
      <dgm:t>
        <a:bodyPr/>
        <a:lstStyle/>
        <a:p>
          <a:endParaRPr lang="en-US"/>
        </a:p>
      </dgm:t>
    </dgm:pt>
    <dgm:pt modelId="{B80F99D6-AC98-4F2D-94BE-EA06E4E1CF79}" type="sibTrans" cxnId="{BD8CBAE1-28DA-473A-AB65-17E18DA69B60}">
      <dgm:prSet/>
      <dgm:spPr/>
      <dgm:t>
        <a:bodyPr/>
        <a:lstStyle/>
        <a:p>
          <a:endParaRPr lang="en-US"/>
        </a:p>
      </dgm:t>
    </dgm:pt>
    <dgm:pt modelId="{80F5D277-3566-4964-BFBF-90ADE3EA77D7}" type="pres">
      <dgm:prSet presAssocID="{E09E39B7-AE20-4AE2-B2CF-81CC099D5189}" presName="vert0" presStyleCnt="0">
        <dgm:presLayoutVars>
          <dgm:dir/>
          <dgm:animOne val="branch"/>
          <dgm:animLvl val="lvl"/>
        </dgm:presLayoutVars>
      </dgm:prSet>
      <dgm:spPr/>
    </dgm:pt>
    <dgm:pt modelId="{74816427-BBF0-4872-9CF2-8E097144285C}" type="pres">
      <dgm:prSet presAssocID="{A85DF912-ED63-4635-8F86-6A41B403810A}" presName="thickLine" presStyleLbl="alignNode1" presStyleIdx="0" presStyleCnt="2"/>
      <dgm:spPr/>
    </dgm:pt>
    <dgm:pt modelId="{8FFAD60A-DFD0-49C0-8482-5065209B8F1D}" type="pres">
      <dgm:prSet presAssocID="{A85DF912-ED63-4635-8F86-6A41B403810A}" presName="horz1" presStyleCnt="0"/>
      <dgm:spPr/>
    </dgm:pt>
    <dgm:pt modelId="{8E348F8F-A529-4D43-A2E3-B88A131B8843}" type="pres">
      <dgm:prSet presAssocID="{A85DF912-ED63-4635-8F86-6A41B403810A}" presName="tx1" presStyleLbl="revTx" presStyleIdx="0" presStyleCnt="2"/>
      <dgm:spPr/>
    </dgm:pt>
    <dgm:pt modelId="{DEBE3142-2291-4043-8E2D-0859C116BC55}" type="pres">
      <dgm:prSet presAssocID="{A85DF912-ED63-4635-8F86-6A41B403810A}" presName="vert1" presStyleCnt="0"/>
      <dgm:spPr/>
    </dgm:pt>
    <dgm:pt modelId="{9BA2CB1D-7229-4C1D-A61C-8161F42264F8}" type="pres">
      <dgm:prSet presAssocID="{0F1E248E-7C55-40FC-8FBE-92197D2235D7}" presName="thickLine" presStyleLbl="alignNode1" presStyleIdx="1" presStyleCnt="2"/>
      <dgm:spPr/>
    </dgm:pt>
    <dgm:pt modelId="{0862658C-BC4B-4F8B-A985-B8A2A5B5990E}" type="pres">
      <dgm:prSet presAssocID="{0F1E248E-7C55-40FC-8FBE-92197D2235D7}" presName="horz1" presStyleCnt="0"/>
      <dgm:spPr/>
    </dgm:pt>
    <dgm:pt modelId="{FF370D9A-AC1A-42E9-B1E6-4C6145783EF2}" type="pres">
      <dgm:prSet presAssocID="{0F1E248E-7C55-40FC-8FBE-92197D2235D7}" presName="tx1" presStyleLbl="revTx" presStyleIdx="1" presStyleCnt="2"/>
      <dgm:spPr/>
    </dgm:pt>
    <dgm:pt modelId="{83FB08AB-BA9C-4EB6-9124-365C65373172}" type="pres">
      <dgm:prSet presAssocID="{0F1E248E-7C55-40FC-8FBE-92197D2235D7}" presName="vert1" presStyleCnt="0"/>
      <dgm:spPr/>
    </dgm:pt>
  </dgm:ptLst>
  <dgm:cxnLst>
    <dgm:cxn modelId="{B7259A00-4B94-49D3-AEF8-4204246B5B1E}" type="presOf" srcId="{0F1E248E-7C55-40FC-8FBE-92197D2235D7}" destId="{FF370D9A-AC1A-42E9-B1E6-4C6145783EF2}" srcOrd="0" destOrd="0" presId="urn:microsoft.com/office/officeart/2008/layout/LinedList"/>
    <dgm:cxn modelId="{A1B05907-E4DA-407E-8438-19931A3A02C9}" type="presOf" srcId="{A85DF912-ED63-4635-8F86-6A41B403810A}" destId="{8E348F8F-A529-4D43-A2E3-B88A131B8843}" srcOrd="0" destOrd="0" presId="urn:microsoft.com/office/officeart/2008/layout/LinedList"/>
    <dgm:cxn modelId="{3A987E47-1EC1-4A89-95A0-E7181E7A706B}" srcId="{E09E39B7-AE20-4AE2-B2CF-81CC099D5189}" destId="{A85DF912-ED63-4635-8F86-6A41B403810A}" srcOrd="0" destOrd="0" parTransId="{4F0C49A3-10BC-42EC-9094-E44190802C3D}" sibTransId="{95F18403-A78C-48C2-AF2B-586EF58F1294}"/>
    <dgm:cxn modelId="{A8530893-8BCF-4EA7-A611-317A1C69971E}" type="presOf" srcId="{E09E39B7-AE20-4AE2-B2CF-81CC099D5189}" destId="{80F5D277-3566-4964-BFBF-90ADE3EA77D7}" srcOrd="0" destOrd="0" presId="urn:microsoft.com/office/officeart/2008/layout/LinedList"/>
    <dgm:cxn modelId="{BD8CBAE1-28DA-473A-AB65-17E18DA69B60}" srcId="{E09E39B7-AE20-4AE2-B2CF-81CC099D5189}" destId="{0F1E248E-7C55-40FC-8FBE-92197D2235D7}" srcOrd="1" destOrd="0" parTransId="{C99BA3E5-5D7E-4658-8EE2-5E07DDDC509A}" sibTransId="{B80F99D6-AC98-4F2D-94BE-EA06E4E1CF79}"/>
    <dgm:cxn modelId="{7CF9CD34-11DD-4DE7-A36E-CEA0CFED4925}" type="presParOf" srcId="{80F5D277-3566-4964-BFBF-90ADE3EA77D7}" destId="{74816427-BBF0-4872-9CF2-8E097144285C}" srcOrd="0" destOrd="0" presId="urn:microsoft.com/office/officeart/2008/layout/LinedList"/>
    <dgm:cxn modelId="{376EB688-EE2C-4A17-8D74-B6BCDEA4E5CA}" type="presParOf" srcId="{80F5D277-3566-4964-BFBF-90ADE3EA77D7}" destId="{8FFAD60A-DFD0-49C0-8482-5065209B8F1D}" srcOrd="1" destOrd="0" presId="urn:microsoft.com/office/officeart/2008/layout/LinedList"/>
    <dgm:cxn modelId="{64B2F514-8E88-4687-913C-0A841016C65C}" type="presParOf" srcId="{8FFAD60A-DFD0-49C0-8482-5065209B8F1D}" destId="{8E348F8F-A529-4D43-A2E3-B88A131B8843}" srcOrd="0" destOrd="0" presId="urn:microsoft.com/office/officeart/2008/layout/LinedList"/>
    <dgm:cxn modelId="{A91561E6-DD31-4DAD-B386-85AAEFE71A41}" type="presParOf" srcId="{8FFAD60A-DFD0-49C0-8482-5065209B8F1D}" destId="{DEBE3142-2291-4043-8E2D-0859C116BC55}" srcOrd="1" destOrd="0" presId="urn:microsoft.com/office/officeart/2008/layout/LinedList"/>
    <dgm:cxn modelId="{42A0DEF0-8636-4812-BD2A-22F32A18D506}" type="presParOf" srcId="{80F5D277-3566-4964-BFBF-90ADE3EA77D7}" destId="{9BA2CB1D-7229-4C1D-A61C-8161F42264F8}" srcOrd="2" destOrd="0" presId="urn:microsoft.com/office/officeart/2008/layout/LinedList"/>
    <dgm:cxn modelId="{A5DE4356-8773-4B4D-943B-3AE9F06DE5D7}" type="presParOf" srcId="{80F5D277-3566-4964-BFBF-90ADE3EA77D7}" destId="{0862658C-BC4B-4F8B-A985-B8A2A5B5990E}" srcOrd="3" destOrd="0" presId="urn:microsoft.com/office/officeart/2008/layout/LinedList"/>
    <dgm:cxn modelId="{8CECB82C-D2D6-45E6-A23D-625491985CDD}" type="presParOf" srcId="{0862658C-BC4B-4F8B-A985-B8A2A5B5990E}" destId="{FF370D9A-AC1A-42E9-B1E6-4C6145783EF2}" srcOrd="0" destOrd="0" presId="urn:microsoft.com/office/officeart/2008/layout/LinedList"/>
    <dgm:cxn modelId="{4E24AB2B-03B7-4119-9986-D05A297ADE1D}" type="presParOf" srcId="{0862658C-BC4B-4F8B-A985-B8A2A5B5990E}" destId="{83FB08AB-BA9C-4EB6-9124-365C6537317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CBEA12-53A9-414B-AC63-5512FB5C3D36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C47DF2-A3F9-408F-94B5-C1A08432B7D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6000" dirty="0">
              <a:highlight>
                <a:srgbClr val="00FFFF"/>
              </a:highlight>
            </a:rPr>
            <a:t>Perché e così importante la pioggia?</a:t>
          </a:r>
          <a:endParaRPr lang="en-US" sz="6000" dirty="0">
            <a:highlight>
              <a:srgbClr val="00FFFF"/>
            </a:highlight>
          </a:endParaRPr>
        </a:p>
      </dgm:t>
    </dgm:pt>
    <dgm:pt modelId="{DA73A1DD-FE48-42B7-8BA7-3473297446FD}" type="parTrans" cxnId="{DDE7AD7A-9E1E-4552-855F-A02FA1E698AA}">
      <dgm:prSet/>
      <dgm:spPr/>
      <dgm:t>
        <a:bodyPr/>
        <a:lstStyle/>
        <a:p>
          <a:endParaRPr lang="en-US"/>
        </a:p>
      </dgm:t>
    </dgm:pt>
    <dgm:pt modelId="{67A7F28E-A63E-44CF-9AA6-8E1664910A02}" type="sibTrans" cxnId="{DDE7AD7A-9E1E-4552-855F-A02FA1E698AA}">
      <dgm:prSet/>
      <dgm:spPr/>
      <dgm:t>
        <a:bodyPr/>
        <a:lstStyle/>
        <a:p>
          <a:endParaRPr lang="en-US"/>
        </a:p>
      </dgm:t>
    </dgm:pt>
    <dgm:pt modelId="{360D6E40-ADB9-4583-B4FE-2841B29296D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4600" dirty="0" err="1">
              <a:highlight>
                <a:srgbClr val="00FF00"/>
              </a:highlight>
            </a:rPr>
            <a:t>Perchè</a:t>
          </a:r>
          <a:r>
            <a:rPr lang="it-IT" sz="4600" dirty="0">
              <a:highlight>
                <a:srgbClr val="00FF00"/>
              </a:highlight>
            </a:rPr>
            <a:t> Elia è contento che sia tornata la pioggia?</a:t>
          </a:r>
          <a:endParaRPr lang="en-US" sz="4600" dirty="0">
            <a:highlight>
              <a:srgbClr val="00FF00"/>
            </a:highlight>
          </a:endParaRPr>
        </a:p>
      </dgm:t>
    </dgm:pt>
    <dgm:pt modelId="{6075BD8D-ACA9-43BD-AF56-C37E6243299D}" type="parTrans" cxnId="{92899113-5F15-40C8-903C-CB14A4EEDC22}">
      <dgm:prSet/>
      <dgm:spPr/>
      <dgm:t>
        <a:bodyPr/>
        <a:lstStyle/>
        <a:p>
          <a:endParaRPr lang="en-US"/>
        </a:p>
      </dgm:t>
    </dgm:pt>
    <dgm:pt modelId="{2F16D07D-FBAF-44B9-AFC2-1623688B5DAD}" type="sibTrans" cxnId="{92899113-5F15-40C8-903C-CB14A4EEDC22}">
      <dgm:prSet/>
      <dgm:spPr/>
      <dgm:t>
        <a:bodyPr/>
        <a:lstStyle/>
        <a:p>
          <a:endParaRPr lang="en-US"/>
        </a:p>
      </dgm:t>
    </dgm:pt>
    <dgm:pt modelId="{744B9876-C3EA-47A1-B8D0-19605A90D2B0}" type="pres">
      <dgm:prSet presAssocID="{44CBEA12-53A9-414B-AC63-5512FB5C3D36}" presName="root" presStyleCnt="0">
        <dgm:presLayoutVars>
          <dgm:dir/>
          <dgm:resizeHandles val="exact"/>
        </dgm:presLayoutVars>
      </dgm:prSet>
      <dgm:spPr/>
    </dgm:pt>
    <dgm:pt modelId="{3BFE79E5-6C07-41BF-BE9B-B9BF998CB747}" type="pres">
      <dgm:prSet presAssocID="{82C47DF2-A3F9-408F-94B5-C1A08432B7DC}" presName="compNode" presStyleCnt="0"/>
      <dgm:spPr/>
    </dgm:pt>
    <dgm:pt modelId="{2079AC5C-51FC-481D-A05E-92438DDF5822}" type="pres">
      <dgm:prSet presAssocID="{82C47DF2-A3F9-408F-94B5-C1A08432B7D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oggia"/>
        </a:ext>
      </dgm:extLst>
    </dgm:pt>
    <dgm:pt modelId="{3BBE60C2-4957-4DEA-B96F-5FD2E6A2033E}" type="pres">
      <dgm:prSet presAssocID="{82C47DF2-A3F9-408F-94B5-C1A08432B7DC}" presName="spaceRect" presStyleCnt="0"/>
      <dgm:spPr/>
    </dgm:pt>
    <dgm:pt modelId="{BA4EFF44-E6FD-4F0A-B024-AB1D5D00B231}" type="pres">
      <dgm:prSet presAssocID="{82C47DF2-A3F9-408F-94B5-C1A08432B7DC}" presName="textRect" presStyleLbl="revTx" presStyleIdx="0" presStyleCnt="2">
        <dgm:presLayoutVars>
          <dgm:chMax val="1"/>
          <dgm:chPref val="1"/>
        </dgm:presLayoutVars>
      </dgm:prSet>
      <dgm:spPr/>
    </dgm:pt>
    <dgm:pt modelId="{6C81DE33-6AE7-4E41-899F-2C337991C587}" type="pres">
      <dgm:prSet presAssocID="{67A7F28E-A63E-44CF-9AA6-8E1664910A02}" presName="sibTrans" presStyleCnt="0"/>
      <dgm:spPr/>
    </dgm:pt>
    <dgm:pt modelId="{261411B2-73F6-4B0D-9316-4054519BA00E}" type="pres">
      <dgm:prSet presAssocID="{360D6E40-ADB9-4583-B4FE-2841B29296D5}" presName="compNode" presStyleCnt="0"/>
      <dgm:spPr/>
    </dgm:pt>
    <dgm:pt modelId="{E71435EC-C016-46D1-9AA1-8611EE64F378}" type="pres">
      <dgm:prSet presAssocID="{360D6E40-ADB9-4583-B4FE-2841B29296D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3F695125-3C16-4C61-938F-A0B939176E95}" type="pres">
      <dgm:prSet presAssocID="{360D6E40-ADB9-4583-B4FE-2841B29296D5}" presName="spaceRect" presStyleCnt="0"/>
      <dgm:spPr/>
    </dgm:pt>
    <dgm:pt modelId="{498D96A7-ECE4-46E1-84E2-2E3993D181F0}" type="pres">
      <dgm:prSet presAssocID="{360D6E40-ADB9-4583-B4FE-2841B29296D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2899113-5F15-40C8-903C-CB14A4EEDC22}" srcId="{44CBEA12-53A9-414B-AC63-5512FB5C3D36}" destId="{360D6E40-ADB9-4583-B4FE-2841B29296D5}" srcOrd="1" destOrd="0" parTransId="{6075BD8D-ACA9-43BD-AF56-C37E6243299D}" sibTransId="{2F16D07D-FBAF-44B9-AFC2-1623688B5DAD}"/>
    <dgm:cxn modelId="{DDFAF328-2478-4ACF-8F03-B2D361079BCE}" type="presOf" srcId="{44CBEA12-53A9-414B-AC63-5512FB5C3D36}" destId="{744B9876-C3EA-47A1-B8D0-19605A90D2B0}" srcOrd="0" destOrd="0" presId="urn:microsoft.com/office/officeart/2018/2/layout/IconLabelList"/>
    <dgm:cxn modelId="{45FB0A6D-9CFE-4528-8A62-314B78BBE439}" type="presOf" srcId="{360D6E40-ADB9-4583-B4FE-2841B29296D5}" destId="{498D96A7-ECE4-46E1-84E2-2E3993D181F0}" srcOrd="0" destOrd="0" presId="urn:microsoft.com/office/officeart/2018/2/layout/IconLabelList"/>
    <dgm:cxn modelId="{DDE7AD7A-9E1E-4552-855F-A02FA1E698AA}" srcId="{44CBEA12-53A9-414B-AC63-5512FB5C3D36}" destId="{82C47DF2-A3F9-408F-94B5-C1A08432B7DC}" srcOrd="0" destOrd="0" parTransId="{DA73A1DD-FE48-42B7-8BA7-3473297446FD}" sibTransId="{67A7F28E-A63E-44CF-9AA6-8E1664910A02}"/>
    <dgm:cxn modelId="{C4D839B1-4F2D-462F-A7EB-72E111D2C28E}" type="presOf" srcId="{82C47DF2-A3F9-408F-94B5-C1A08432B7DC}" destId="{BA4EFF44-E6FD-4F0A-B024-AB1D5D00B231}" srcOrd="0" destOrd="0" presId="urn:microsoft.com/office/officeart/2018/2/layout/IconLabelList"/>
    <dgm:cxn modelId="{AD632753-E7DE-4236-9024-548BE92EC56B}" type="presParOf" srcId="{744B9876-C3EA-47A1-B8D0-19605A90D2B0}" destId="{3BFE79E5-6C07-41BF-BE9B-B9BF998CB747}" srcOrd="0" destOrd="0" presId="urn:microsoft.com/office/officeart/2018/2/layout/IconLabelList"/>
    <dgm:cxn modelId="{239E17AD-2283-47E3-8990-6197D5D3EB9F}" type="presParOf" srcId="{3BFE79E5-6C07-41BF-BE9B-B9BF998CB747}" destId="{2079AC5C-51FC-481D-A05E-92438DDF5822}" srcOrd="0" destOrd="0" presId="urn:microsoft.com/office/officeart/2018/2/layout/IconLabelList"/>
    <dgm:cxn modelId="{BAEF414A-DFCE-4200-A320-B4A13DE2F16A}" type="presParOf" srcId="{3BFE79E5-6C07-41BF-BE9B-B9BF998CB747}" destId="{3BBE60C2-4957-4DEA-B96F-5FD2E6A2033E}" srcOrd="1" destOrd="0" presId="urn:microsoft.com/office/officeart/2018/2/layout/IconLabelList"/>
    <dgm:cxn modelId="{C9626397-02DA-4DDC-96DC-15D214BF67AA}" type="presParOf" srcId="{3BFE79E5-6C07-41BF-BE9B-B9BF998CB747}" destId="{BA4EFF44-E6FD-4F0A-B024-AB1D5D00B231}" srcOrd="2" destOrd="0" presId="urn:microsoft.com/office/officeart/2018/2/layout/IconLabelList"/>
    <dgm:cxn modelId="{5BA2F62C-AFFF-42C3-AC62-37ADFC6A894E}" type="presParOf" srcId="{744B9876-C3EA-47A1-B8D0-19605A90D2B0}" destId="{6C81DE33-6AE7-4E41-899F-2C337991C587}" srcOrd="1" destOrd="0" presId="urn:microsoft.com/office/officeart/2018/2/layout/IconLabelList"/>
    <dgm:cxn modelId="{7143444C-E09B-4D7E-A647-EF12481E5E34}" type="presParOf" srcId="{744B9876-C3EA-47A1-B8D0-19605A90D2B0}" destId="{261411B2-73F6-4B0D-9316-4054519BA00E}" srcOrd="2" destOrd="0" presId="urn:microsoft.com/office/officeart/2018/2/layout/IconLabelList"/>
    <dgm:cxn modelId="{158F45E2-6554-40E9-A836-68ECBA1E2E39}" type="presParOf" srcId="{261411B2-73F6-4B0D-9316-4054519BA00E}" destId="{E71435EC-C016-46D1-9AA1-8611EE64F378}" srcOrd="0" destOrd="0" presId="urn:microsoft.com/office/officeart/2018/2/layout/IconLabelList"/>
    <dgm:cxn modelId="{2F3D65E1-52B1-4954-9413-5348050A58E3}" type="presParOf" srcId="{261411B2-73F6-4B0D-9316-4054519BA00E}" destId="{3F695125-3C16-4C61-938F-A0B939176E95}" srcOrd="1" destOrd="0" presId="urn:microsoft.com/office/officeart/2018/2/layout/IconLabelList"/>
    <dgm:cxn modelId="{325AAE8D-536F-4CD6-B751-927F9A111F45}" type="presParOf" srcId="{261411B2-73F6-4B0D-9316-4054519BA00E}" destId="{498D96A7-ECE4-46E1-84E2-2E3993D181F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81568-B0B6-4F1D-BFEE-D93705CF461C}">
      <dsp:nvSpPr>
        <dsp:cNvPr id="0" name=""/>
        <dsp:cNvSpPr/>
      </dsp:nvSpPr>
      <dsp:spPr>
        <a:xfrm>
          <a:off x="2546" y="597291"/>
          <a:ext cx="4348498" cy="27612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4D6CA-6F4D-454D-9928-82B904E33121}">
      <dsp:nvSpPr>
        <dsp:cNvPr id="0" name=""/>
        <dsp:cNvSpPr/>
      </dsp:nvSpPr>
      <dsp:spPr>
        <a:xfrm>
          <a:off x="485713" y="1056299"/>
          <a:ext cx="4348498" cy="2761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600" kern="1200" dirty="0"/>
            <a:t>Cosa pensa Elia della vedova?</a:t>
          </a:r>
          <a:endParaRPr lang="en-US" sz="6600" kern="1200" dirty="0"/>
        </a:p>
      </dsp:txBody>
      <dsp:txXfrm>
        <a:off x="566589" y="1137175"/>
        <a:ext cx="4186746" cy="2599544"/>
      </dsp:txXfrm>
    </dsp:sp>
    <dsp:sp modelId="{00217058-4373-4EDA-80F5-893B7C39C06E}">
      <dsp:nvSpPr>
        <dsp:cNvPr id="0" name=""/>
        <dsp:cNvSpPr/>
      </dsp:nvSpPr>
      <dsp:spPr>
        <a:xfrm>
          <a:off x="5317378" y="597291"/>
          <a:ext cx="4929284" cy="4321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9E982-0E01-46A7-BE54-3195CC6F9F52}">
      <dsp:nvSpPr>
        <dsp:cNvPr id="0" name=""/>
        <dsp:cNvSpPr/>
      </dsp:nvSpPr>
      <dsp:spPr>
        <a:xfrm>
          <a:off x="5800545" y="1056299"/>
          <a:ext cx="4929284" cy="4321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0" kern="1200" dirty="0"/>
            <a:t>Potremmo definire quella vedova una brava persona?</a:t>
          </a:r>
          <a:endParaRPr lang="en-US" sz="6000" kern="1200" dirty="0"/>
        </a:p>
      </dsp:txBody>
      <dsp:txXfrm>
        <a:off x="5927119" y="1182873"/>
        <a:ext cx="4676136" cy="40683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16427-BBF0-4872-9CF2-8E097144285C}">
      <dsp:nvSpPr>
        <dsp:cNvPr id="0" name=""/>
        <dsp:cNvSpPr/>
      </dsp:nvSpPr>
      <dsp:spPr>
        <a:xfrm>
          <a:off x="0" y="0"/>
          <a:ext cx="10134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48F8F-A529-4D43-A2E3-B88A131B8843}">
      <dsp:nvSpPr>
        <dsp:cNvPr id="0" name=""/>
        <dsp:cNvSpPr/>
      </dsp:nvSpPr>
      <dsp:spPr>
        <a:xfrm>
          <a:off x="0" y="0"/>
          <a:ext cx="10134600" cy="2632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600" kern="1200" dirty="0">
              <a:solidFill>
                <a:srgbClr val="002060"/>
              </a:solidFill>
            </a:rPr>
            <a:t>Perché Elia chiede a Dio di far tornare in vita il figlio della vedova?</a:t>
          </a:r>
          <a:endParaRPr lang="en-US" sz="5600" kern="1200" dirty="0">
            <a:solidFill>
              <a:srgbClr val="002060"/>
            </a:solidFill>
          </a:endParaRPr>
        </a:p>
      </dsp:txBody>
      <dsp:txXfrm>
        <a:off x="0" y="0"/>
        <a:ext cx="10134600" cy="2632070"/>
      </dsp:txXfrm>
    </dsp:sp>
    <dsp:sp modelId="{9BA2CB1D-7229-4C1D-A61C-8161F42264F8}">
      <dsp:nvSpPr>
        <dsp:cNvPr id="0" name=""/>
        <dsp:cNvSpPr/>
      </dsp:nvSpPr>
      <dsp:spPr>
        <a:xfrm>
          <a:off x="0" y="2632070"/>
          <a:ext cx="10134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70D9A-AC1A-42E9-B1E6-4C6145783EF2}">
      <dsp:nvSpPr>
        <dsp:cNvPr id="0" name=""/>
        <dsp:cNvSpPr/>
      </dsp:nvSpPr>
      <dsp:spPr>
        <a:xfrm>
          <a:off x="0" y="2632070"/>
          <a:ext cx="10134600" cy="2632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600" kern="1200" dirty="0">
              <a:solidFill>
                <a:srgbClr val="FF0000"/>
              </a:solidFill>
            </a:rPr>
            <a:t>Lo fa solo perché la vedova lo ospita?</a:t>
          </a:r>
          <a:endParaRPr lang="en-US" sz="5600" kern="1200" dirty="0">
            <a:solidFill>
              <a:srgbClr val="FF0000"/>
            </a:solidFill>
          </a:endParaRPr>
        </a:p>
      </dsp:txBody>
      <dsp:txXfrm>
        <a:off x="0" y="2632070"/>
        <a:ext cx="10134600" cy="26320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9AC5C-51FC-481D-A05E-92438DDF5822}">
      <dsp:nvSpPr>
        <dsp:cNvPr id="0" name=""/>
        <dsp:cNvSpPr/>
      </dsp:nvSpPr>
      <dsp:spPr>
        <a:xfrm>
          <a:off x="1557299" y="8422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EFF44-E6FD-4F0A-B024-AB1D5D00B231}">
      <dsp:nvSpPr>
        <dsp:cNvPr id="0" name=""/>
        <dsp:cNvSpPr/>
      </dsp:nvSpPr>
      <dsp:spPr>
        <a:xfrm>
          <a:off x="369299" y="2756077"/>
          <a:ext cx="4320000" cy="26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667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000" kern="1200" dirty="0">
              <a:highlight>
                <a:srgbClr val="00FFFF"/>
              </a:highlight>
            </a:rPr>
            <a:t>Perché e così importante la pioggia?</a:t>
          </a:r>
          <a:endParaRPr lang="en-US" sz="6000" kern="1200" dirty="0">
            <a:highlight>
              <a:srgbClr val="00FFFF"/>
            </a:highlight>
          </a:endParaRPr>
        </a:p>
      </dsp:txBody>
      <dsp:txXfrm>
        <a:off x="369299" y="2756077"/>
        <a:ext cx="4320000" cy="2610000"/>
      </dsp:txXfrm>
    </dsp:sp>
    <dsp:sp modelId="{E71435EC-C016-46D1-9AA1-8611EE64F378}">
      <dsp:nvSpPr>
        <dsp:cNvPr id="0" name=""/>
        <dsp:cNvSpPr/>
      </dsp:nvSpPr>
      <dsp:spPr>
        <a:xfrm>
          <a:off x="6633300" y="8422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D96A7-ECE4-46E1-84E2-2E3993D181F0}">
      <dsp:nvSpPr>
        <dsp:cNvPr id="0" name=""/>
        <dsp:cNvSpPr/>
      </dsp:nvSpPr>
      <dsp:spPr>
        <a:xfrm>
          <a:off x="5445300" y="2756077"/>
          <a:ext cx="4320000" cy="26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044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600" kern="1200" dirty="0" err="1">
              <a:highlight>
                <a:srgbClr val="00FF00"/>
              </a:highlight>
            </a:rPr>
            <a:t>Perchè</a:t>
          </a:r>
          <a:r>
            <a:rPr lang="it-IT" sz="4600" kern="1200" dirty="0">
              <a:highlight>
                <a:srgbClr val="00FF00"/>
              </a:highlight>
            </a:rPr>
            <a:t> Elia è contento che sia tornata la pioggia?</a:t>
          </a:r>
          <a:endParaRPr lang="en-US" sz="4600" kern="1200" dirty="0">
            <a:highlight>
              <a:srgbClr val="00FF00"/>
            </a:highlight>
          </a:endParaRPr>
        </a:p>
      </dsp:txBody>
      <dsp:txXfrm>
        <a:off x="5445300" y="2756077"/>
        <a:ext cx="4320000" cy="261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14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6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3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56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89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1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1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4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70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9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7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9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reeform: Shape 8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4" name="Rectangle 10">
            <a:extLst>
              <a:ext uri="{FF2B5EF4-FFF2-40B4-BE49-F238E27FC236}">
                <a16:creationId xmlns:a16="http://schemas.microsoft.com/office/drawing/2014/main" id="{05FB7726-C6A8-44D0-B179-A65DE454D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33FEE19-D4DC-4E69-8C7E-CAFF7E53B5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19" b="12111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0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Segnaposto contenuto 2">
            <a:extLst>
              <a:ext uri="{FF2B5EF4-FFF2-40B4-BE49-F238E27FC236}">
                <a16:creationId xmlns:a16="http://schemas.microsoft.com/office/drawing/2014/main" id="{B4B8FBC6-4C59-4209-93AE-A37E75E6E3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127821"/>
              </p:ext>
            </p:extLst>
          </p:nvPr>
        </p:nvGraphicFramePr>
        <p:xfrm>
          <a:off x="1028700" y="756745"/>
          <a:ext cx="10134600" cy="537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5678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 profeta Elia">
            <a:hlinkClick r:id="" action="ppaction://media"/>
            <a:extLst>
              <a:ext uri="{FF2B5EF4-FFF2-40B4-BE49-F238E27FC236}">
                <a16:creationId xmlns:a16="http://schemas.microsoft.com/office/drawing/2014/main" id="{2EC777FB-B744-4915-ADBF-7A5127EB566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0414" y="387458"/>
            <a:ext cx="10740325" cy="6044339"/>
          </a:xfrm>
        </p:spPr>
      </p:pic>
    </p:spTree>
    <p:extLst>
      <p:ext uri="{BB962C8B-B14F-4D97-AF65-F5344CB8AC3E}">
        <p14:creationId xmlns:p14="http://schemas.microsoft.com/office/powerpoint/2010/main" val="46900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0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D35C4C-392D-4B5D-A577-128F87C1B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573438"/>
            <a:ext cx="11577234" cy="5083443"/>
          </a:xfrm>
        </p:spPr>
        <p:txBody>
          <a:bodyPr/>
          <a:lstStyle/>
          <a:p>
            <a:pPr marL="457200" algn="just"/>
            <a:r>
              <a:rPr lang="it-IT" sz="2800" kern="120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SIGNORE, TU HAI CHIAMATO ABRAMO E GLI HAI PROMESSO CHE SAREBBE DIVENTATO IL PADRE DI UN POPOLO NUMEROSO. ABRAMO SI E' FIDATO DI TE E TU HAI REALIZZATO CIO' CHE GLI AVEVI PROMESSO. ANCHE A ME CHIEDI DI FIDARMI DI TE PERCHE' TU VUOI ESSERE MIO AMICO. ANCH'IO VOGLIO ESSERE TUO AMICO E VOGLIO FIDARMI DI TE. </a:t>
            </a:r>
            <a:endParaRPr lang="it-IT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/>
            <a:r>
              <a:rPr lang="it-IT" sz="2800" kern="120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FAMMI CAPIRE CHE MI VUOI BENE E CHE SEI SEMPRE CON ME.</a:t>
            </a:r>
            <a:endParaRPr lang="it-IT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/>
            <a:r>
              <a:rPr lang="it-IT" sz="2800" kern="120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AIUTAMI AD ESSERTI FEDELE, A VOLERTI BENE E A VOLER BENE ALLE PERSONE CHE CAMMINANO CON ME</a:t>
            </a:r>
            <a:endParaRPr lang="it-IT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9341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905C695-F54E-4EF8-8AEF-811D460E7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5CD2A3-2099-476E-9A85-55DC735FA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080" y="159026"/>
            <a:ext cx="5943600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4F46678-352E-43EC-A5E5-A66B51DAA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827" y="1066801"/>
            <a:ext cx="4554747" cy="298917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Il re </a:t>
            </a:r>
            <a:r>
              <a:rPr lang="en-US" sz="3600" kern="1200" cap="all" spc="39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Acab</a:t>
            </a:r>
            <a:r>
              <a:rPr lang="en-US" sz="36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3600" kern="1200" cap="all" spc="39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sua</a:t>
            </a:r>
            <a:r>
              <a:rPr lang="en-US" sz="36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cap="all" spc="39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moglie</a:t>
            </a:r>
            <a:r>
              <a:rPr lang="en-US" sz="36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cap="all" spc="39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Gezabele</a:t>
            </a:r>
            <a:r>
              <a:rPr lang="en-US" sz="36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cap="all" spc="39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adorano</a:t>
            </a:r>
            <a:r>
              <a:rPr lang="en-US" sz="36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il </a:t>
            </a:r>
            <a:r>
              <a:rPr lang="en-US" sz="3600" kern="1200" cap="all" spc="39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falso</a:t>
            </a:r>
            <a:r>
              <a:rPr lang="en-US" sz="36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cap="all" spc="39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dio</a:t>
            </a:r>
            <a:r>
              <a:rPr lang="en-US" sz="36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Baal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47D5DB5-569E-44CF-87CF-B5B12D114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8534" y="156186"/>
            <a:ext cx="5265637" cy="654277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92979E8-2E86-433E-A7E4-5F102E45A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90458" y="4237480"/>
            <a:ext cx="867485" cy="115439"/>
            <a:chOff x="8910933" y="1861308"/>
            <a:chExt cx="867485" cy="11543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DDEF0D5-EF9F-43D4-BF40-27A3121E0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438B34-2B34-4614-B3B4-D0992715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C691BDB-93D3-4721-903C-45DD9590F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3803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3076A4E-38BA-4BCB-BE40-AD144E24E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D0C60F-E7BC-47C4-989A-5CF3E68BD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B572D2B0-57F9-4D28-8840-98CD62539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2EB53D7-D1E4-4B22-880C-36DD69F99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415146"/>
            <a:ext cx="4038599" cy="2846402"/>
          </a:xfrm>
        </p:spPr>
        <p:txBody>
          <a:bodyPr anchor="ctr">
            <a:noAutofit/>
          </a:bodyPr>
          <a:lstStyle/>
          <a:p>
            <a:pPr algn="ctr"/>
            <a:r>
              <a:rPr lang="it-IT" sz="5400" dirty="0"/>
              <a:t>ELIA NUTRITO DAI CORVI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0745899-B312-4996-87B4-BE88685A9E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95999" y="0"/>
            <a:ext cx="6095999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CD49DFA-3E95-4EE4-8505-DADB9ABC7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D817C6-71C0-49E6-8B19-E9E9217A2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23AD9A9-354F-444B-9370-B698970FEF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27F4928-516E-4CF1-8E81-C48527970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234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0F8F0B-DB39-4323-AE49-4D31F59C3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7200" dirty="0">
                <a:solidFill>
                  <a:srgbClr val="FF0000"/>
                </a:solidFill>
              </a:rPr>
              <a:t>Perché Dio non permette che Elia muoia?</a:t>
            </a:r>
          </a:p>
        </p:txBody>
      </p:sp>
    </p:spTree>
    <p:extLst>
      <p:ext uri="{BB962C8B-B14F-4D97-AF65-F5344CB8AC3E}">
        <p14:creationId xmlns:p14="http://schemas.microsoft.com/office/powerpoint/2010/main" val="1918625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4905C695-F54E-4EF8-8AEF-811D460E7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85CD2A3-2099-476E-9A85-55DC735FA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080" y="159026"/>
            <a:ext cx="5943600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31197F7-750D-4929-8CCD-9044DC5A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827" y="1066800"/>
            <a:ext cx="4554747" cy="27799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4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 FARINA DELLA VEDOVA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6AA7E21A-844A-4150-9CDA-D92731707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7671" y="621857"/>
            <a:ext cx="4392659" cy="5614287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E92979E8-2E86-433E-A7E4-5F102E45A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90458" y="4237480"/>
            <a:ext cx="867485" cy="115439"/>
            <a:chOff x="8910933" y="1861308"/>
            <a:chExt cx="867485" cy="11543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DDEF0D5-EF9F-43D4-BF40-27A3121E0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1438B34-2B34-4614-B3B4-D0992715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C691BDB-93D3-4721-903C-45DD9590F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1084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22176A-41DB-4D9A-9B6F-F2296F1ED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4A8DF5-445E-49C5-B10A-8DF5FEFBC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4E38D9-EFB8-40B5-B42B-514FBF180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7FFE71-34DC-4C53-AE0F-6B141D08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7" y="2169459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DF92F1-0E20-46AC-BB8F-F66926B40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FA14CB4-8459-4D23-B4FF-8F9868E3F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0C763F-37C4-4E00-AEB2-8867F4AA2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40FEC131-C1D8-4472-809A-0E53813972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238126"/>
              </p:ext>
            </p:extLst>
          </p:nvPr>
        </p:nvGraphicFramePr>
        <p:xfrm>
          <a:off x="1028700" y="425669"/>
          <a:ext cx="10732376" cy="5975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9082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DB33B578-A8C0-4D0F-8846-FBE386EDC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5">
            <a:extLst>
              <a:ext uri="{FF2B5EF4-FFF2-40B4-BE49-F238E27FC236}">
                <a16:creationId xmlns:a16="http://schemas.microsoft.com/office/drawing/2014/main" id="{C7EA4B13-46D3-41EE-95DA-7B2100DE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CEEEBE1-DC7B-4168-90C6-DB88876E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3418E74-781F-419C-8C63-91C14AF8D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B0F0D1C-98D5-4C46-961A-0E36168C3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3E9C99B-47BB-461B-AEDE-0B227C5B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F3F391F-E5CA-4763-B59F-FAEFF7C9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434161"/>
            <a:ext cx="3902617" cy="203015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ELIA E IL FIGLIO DELLA VEDOVA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AE4B8E6B-8D3A-4E40-B614-3B35417AC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3087" y="157606"/>
            <a:ext cx="4987993" cy="654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Segnaposto contenuto 2">
            <a:extLst>
              <a:ext uri="{FF2B5EF4-FFF2-40B4-BE49-F238E27FC236}">
                <a16:creationId xmlns:a16="http://schemas.microsoft.com/office/drawing/2014/main" id="{989D41C5-FB8B-4C4E-8955-68B14C6669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393532"/>
              </p:ext>
            </p:extLst>
          </p:nvPr>
        </p:nvGraphicFramePr>
        <p:xfrm>
          <a:off x="1028700" y="867103"/>
          <a:ext cx="10134600" cy="5264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24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905C695-F54E-4EF8-8AEF-811D460E7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5CD2A3-2099-476E-9A85-55DC735FA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159026"/>
            <a:ext cx="5938866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CA5337F-1986-4AD6-BEF8-230FB7689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9295" y="1066801"/>
            <a:ext cx="4612277" cy="2077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TORNA LA PIOGGIA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AB564605-B02C-4282-B835-FF538E82D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972" y="156185"/>
            <a:ext cx="5264900" cy="654277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92979E8-2E86-433E-A7E4-5F102E45A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31691" y="4237480"/>
            <a:ext cx="867485" cy="115439"/>
            <a:chOff x="8910933" y="1861308"/>
            <a:chExt cx="867485" cy="11543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DDEF0D5-EF9F-43D4-BF40-27A3121E0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1438B34-2B34-4614-B3B4-D0992715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C691BDB-93D3-4721-903C-45DD9590F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5403727"/>
      </p:ext>
    </p:extLst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GC1">
      <a:dk1>
        <a:sysClr val="windowText" lastClr="000000"/>
      </a:dk1>
      <a:lt1>
        <a:sysClr val="window" lastClr="FFFFFF"/>
      </a:lt1>
      <a:dk2>
        <a:srgbClr val="2C2830"/>
      </a:dk2>
      <a:lt2>
        <a:srgbClr val="E0DCE1"/>
      </a:lt2>
      <a:accent1>
        <a:srgbClr val="908193"/>
      </a:accent1>
      <a:accent2>
        <a:srgbClr val="A08889"/>
      </a:accent2>
      <a:accent3>
        <a:srgbClr val="B48C7E"/>
      </a:accent3>
      <a:accent4>
        <a:srgbClr val="809C9B"/>
      </a:accent4>
      <a:accent5>
        <a:srgbClr val="899F91"/>
      </a:accent5>
      <a:accent6>
        <a:srgbClr val="728274"/>
      </a:accent6>
      <a:hlink>
        <a:srgbClr val="837585"/>
      </a:hlink>
      <a:folHlink>
        <a:srgbClr val="677E83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188</Words>
  <Application>Microsoft Office PowerPoint</Application>
  <PresentationFormat>Widescreen</PresentationFormat>
  <Paragraphs>15</Paragraphs>
  <Slides>12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Bembo</vt:lpstr>
      <vt:lpstr>Times New Roman</vt:lpstr>
      <vt:lpstr>AdornVTI</vt:lpstr>
      <vt:lpstr>Presentazione standard di PowerPoint</vt:lpstr>
      <vt:lpstr>Il re Acab e sua moglie Gezabele adorano il falso dio Baal</vt:lpstr>
      <vt:lpstr>ELIA NUTRITO DAI CORVI</vt:lpstr>
      <vt:lpstr>Presentazione standard di PowerPoint</vt:lpstr>
      <vt:lpstr>LA FARINA DELLA VEDOVA</vt:lpstr>
      <vt:lpstr>Presentazione standard di PowerPoint</vt:lpstr>
      <vt:lpstr>ELIA E IL FIGLIO DELLA VEDOVA</vt:lpstr>
      <vt:lpstr>Presentazione standard di PowerPoint</vt:lpstr>
      <vt:lpstr>TORNA LA PIOGGIA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giancarlo quadri</dc:creator>
  <cp:lastModifiedBy>giancarlo quadri</cp:lastModifiedBy>
  <cp:revision>12</cp:revision>
  <dcterms:created xsi:type="dcterms:W3CDTF">2022-02-02T17:57:47Z</dcterms:created>
  <dcterms:modified xsi:type="dcterms:W3CDTF">2022-06-26T14:34:19Z</dcterms:modified>
</cp:coreProperties>
</file>