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8" r:id="rId1"/>
    <p:sldMasterId id="2147483739" r:id="rId2"/>
  </p:sldMasterIdLst>
  <p:sldIdLst>
    <p:sldId id="256" r:id="rId3"/>
    <p:sldId id="262" r:id="rId4"/>
    <p:sldId id="260" r:id="rId5"/>
    <p:sldId id="261" r:id="rId6"/>
    <p:sldId id="268" r:id="rId7"/>
    <p:sldId id="265" r:id="rId8"/>
    <p:sldId id="257" r:id="rId9"/>
    <p:sldId id="266" r:id="rId10"/>
    <p:sldId id="258" r:id="rId11"/>
    <p:sldId id="267" r:id="rId12"/>
    <p:sldId id="278" r:id="rId13"/>
    <p:sldId id="275" r:id="rId14"/>
    <p:sldId id="277" r:id="rId15"/>
    <p:sldId id="273" r:id="rId16"/>
    <p:sldId id="276"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6/26/2022</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‹N›</a:t>
            </a:fld>
            <a:endParaRPr lang="en-US"/>
          </a:p>
        </p:txBody>
      </p:sp>
    </p:spTree>
    <p:extLst>
      <p:ext uri="{BB962C8B-B14F-4D97-AF65-F5344CB8AC3E}">
        <p14:creationId xmlns:p14="http://schemas.microsoft.com/office/powerpoint/2010/main" val="3052985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6/26/2022</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09013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6/26/2022</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372331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95B6AC-6BDC-4DDF-9487-203A6A72FB8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EE63677-B021-4F16-A164-40B7FBC642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38AD7BA-139E-485C-971D-4A353EC08FA4}"/>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5" name="Segnaposto piè di pagina 4">
            <a:extLst>
              <a:ext uri="{FF2B5EF4-FFF2-40B4-BE49-F238E27FC236}">
                <a16:creationId xmlns:a16="http://schemas.microsoft.com/office/drawing/2014/main" id="{776FF72F-79AA-47DD-A082-5C6E9C4879C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734E708-A2B9-478A-AA11-155767D8E0E4}"/>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1337655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8822DC-CC3C-43F7-81BB-1A74DF11A45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70C30D0-75D7-4B13-89F9-971C8A82755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C8A1B2-00E6-4048-8D22-FD90ADD7B931}"/>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5" name="Segnaposto piè di pagina 4">
            <a:extLst>
              <a:ext uri="{FF2B5EF4-FFF2-40B4-BE49-F238E27FC236}">
                <a16:creationId xmlns:a16="http://schemas.microsoft.com/office/drawing/2014/main" id="{6448A02C-9886-44E3-A3E8-25050630422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4A52B3-4D93-456F-B5BF-D9A90F844FF1}"/>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203420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7C7F5A-7560-46B4-95BF-6FEADFDB552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342799A-33C7-4760-ABDD-BB64540331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49AB895-3F4C-431C-9C83-7027AC7010D6}"/>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5" name="Segnaposto piè di pagina 4">
            <a:extLst>
              <a:ext uri="{FF2B5EF4-FFF2-40B4-BE49-F238E27FC236}">
                <a16:creationId xmlns:a16="http://schemas.microsoft.com/office/drawing/2014/main" id="{7486D61C-BFBB-4CBA-9576-8A85898B2F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C6C6EE-5E21-4D93-B67B-959ECB160974}"/>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1404034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6C71DE-C030-4D57-B57D-28056ABCAF6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086632F-9613-43B6-8BA3-28422DD5479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8B4B6A0-04D3-4488-A1D9-D12960BDED3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B50D3AA-79D0-407A-BD55-8ADCEEC04018}"/>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6" name="Segnaposto piè di pagina 5">
            <a:extLst>
              <a:ext uri="{FF2B5EF4-FFF2-40B4-BE49-F238E27FC236}">
                <a16:creationId xmlns:a16="http://schemas.microsoft.com/office/drawing/2014/main" id="{084C7237-50DA-4546-BEBC-39CE3D7ECC9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AE729EE-4C4B-47F0-A5D9-D199BD2163A2}"/>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772559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6EB836-4765-488B-AE84-A9862A13C9D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A5BDA4D-7F58-4958-9F68-04C0DB7A5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64016BEE-2581-4E66-95F0-BCFCA5DAD82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1563921-2638-4069-9328-FCF9550662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2AE8F04-2FBB-4BFB-902C-B23FA3862B7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DD765EB-7EC3-45BE-8D94-97B097B591EC}"/>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8" name="Segnaposto piè di pagina 7">
            <a:extLst>
              <a:ext uri="{FF2B5EF4-FFF2-40B4-BE49-F238E27FC236}">
                <a16:creationId xmlns:a16="http://schemas.microsoft.com/office/drawing/2014/main" id="{10989C63-B215-4404-9C19-18FB08CA2D7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16873AC-44E4-412D-8F56-C8FD6F83EEE0}"/>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3457651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36B5E2-2E73-45FF-9D4D-1C69341F3E2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740F68E-3DF9-4213-BB2D-0DB0821EF415}"/>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4" name="Segnaposto piè di pagina 3">
            <a:extLst>
              <a:ext uri="{FF2B5EF4-FFF2-40B4-BE49-F238E27FC236}">
                <a16:creationId xmlns:a16="http://schemas.microsoft.com/office/drawing/2014/main" id="{24E5B7C0-838A-4A37-A898-2B8CC72EB91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BE339F7-2457-4790-A61E-685FB15C1B77}"/>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1139370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D74DE74-3824-42CF-A34D-C588592D4F97}"/>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3" name="Segnaposto piè di pagina 2">
            <a:extLst>
              <a:ext uri="{FF2B5EF4-FFF2-40B4-BE49-F238E27FC236}">
                <a16:creationId xmlns:a16="http://schemas.microsoft.com/office/drawing/2014/main" id="{B146AC8A-0E10-44A0-95C3-CD6364D58C0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51EF3B5-7BAA-42BC-9B5D-D9FB2FDBA54A}"/>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3589532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87ABF2-DF35-4963-841C-95ACA7E41F1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9448273-6246-46B9-A96A-8EE285A653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9353F07-B3D5-41DD-BDBC-19F3DC5AFE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10FF095-200B-47DF-B8BE-3305AFC7748E}"/>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6" name="Segnaposto piè di pagina 5">
            <a:extLst>
              <a:ext uri="{FF2B5EF4-FFF2-40B4-BE49-F238E27FC236}">
                <a16:creationId xmlns:a16="http://schemas.microsoft.com/office/drawing/2014/main" id="{7461C41C-5826-406F-AC28-4DDAAB3B264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ED274E6-253C-4E37-8998-31D221CFA2B5}"/>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279655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6/26/2022</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50767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A41C73-0315-4331-9918-CCBE22F72E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6C93683-BBB5-4A11-BCE8-CFAAD21425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20712C5-0A78-4AB5-A68C-A2324DBBED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29EBC49-6607-455F-8942-78DF24403A98}"/>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6" name="Segnaposto piè di pagina 5">
            <a:extLst>
              <a:ext uri="{FF2B5EF4-FFF2-40B4-BE49-F238E27FC236}">
                <a16:creationId xmlns:a16="http://schemas.microsoft.com/office/drawing/2014/main" id="{7D3E9ED8-5BFE-49F5-ABAD-A036783376D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9B93CAB-A008-4117-86A4-205CCEFE2D11}"/>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294323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63C9EC-C99E-4F35-B1EB-4E1BD67892F3}"/>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8D8E92A-6663-4E57-B2AC-EB03D6F5472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A7DC62-8EDE-4A16-9253-E6FEA01C0C83}"/>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5" name="Segnaposto piè di pagina 4">
            <a:extLst>
              <a:ext uri="{FF2B5EF4-FFF2-40B4-BE49-F238E27FC236}">
                <a16:creationId xmlns:a16="http://schemas.microsoft.com/office/drawing/2014/main" id="{69947DF3-9F49-4D7E-8FB8-737894F0C5F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49BA42B-AF11-4478-A67A-A0A28747B751}"/>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15722122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85DAA8C-76D2-4485-8CFF-6B0121CBF5D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D3C333-AE20-41D5-B0EF-9694188F9DA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B1302A9-AA53-45BB-9BC5-A21CA353F6EF}"/>
              </a:ext>
            </a:extLst>
          </p:cNvPr>
          <p:cNvSpPr>
            <a:spLocks noGrp="1"/>
          </p:cNvSpPr>
          <p:nvPr>
            <p:ph type="dt" sz="half" idx="10"/>
          </p:nvPr>
        </p:nvSpPr>
        <p:spPr/>
        <p:txBody>
          <a:bodyPr/>
          <a:lstStyle/>
          <a:p>
            <a:fld id="{6EBBFA62-A2C0-43CF-A953-4B54E81965C7}" type="datetimeFigureOut">
              <a:rPr lang="it-IT" smtClean="0"/>
              <a:t>26/06/2022</a:t>
            </a:fld>
            <a:endParaRPr lang="it-IT"/>
          </a:p>
        </p:txBody>
      </p:sp>
      <p:sp>
        <p:nvSpPr>
          <p:cNvPr id="5" name="Segnaposto piè di pagina 4">
            <a:extLst>
              <a:ext uri="{FF2B5EF4-FFF2-40B4-BE49-F238E27FC236}">
                <a16:creationId xmlns:a16="http://schemas.microsoft.com/office/drawing/2014/main" id="{BE135B5B-3D38-435A-94BF-28C182F987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1EFDCBD-80C7-4CF8-B85B-D62F67100454}"/>
              </a:ext>
            </a:extLst>
          </p:cNvPr>
          <p:cNvSpPr>
            <a:spLocks noGrp="1"/>
          </p:cNvSpPr>
          <p:nvPr>
            <p:ph type="sldNum" sz="quarter" idx="12"/>
          </p:nvPr>
        </p:nvSpPr>
        <p:spPr/>
        <p:txBody>
          <a:bodyPr/>
          <a:lstStyle/>
          <a:p>
            <a:fld id="{14BFB86E-B0F0-485F-85A9-1DBB84299D3D}" type="slidenum">
              <a:rPr lang="it-IT" smtClean="0"/>
              <a:t>‹N›</a:t>
            </a:fld>
            <a:endParaRPr lang="it-IT"/>
          </a:p>
        </p:txBody>
      </p:sp>
    </p:spTree>
    <p:extLst>
      <p:ext uri="{BB962C8B-B14F-4D97-AF65-F5344CB8AC3E}">
        <p14:creationId xmlns:p14="http://schemas.microsoft.com/office/powerpoint/2010/main" val="242890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6/26/2022</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63672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6/26/2022</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68344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6/26/2022</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834358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6/26/2022</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0014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6/26/2022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897341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6/26/2022</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0710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6/26/2022</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416697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6/26/2022</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‹N›</a:t>
            </a:fld>
            <a:endParaRPr lang="en-US" dirty="0"/>
          </a:p>
        </p:txBody>
      </p:sp>
    </p:spTree>
    <p:extLst>
      <p:ext uri="{BB962C8B-B14F-4D97-AF65-F5344CB8AC3E}">
        <p14:creationId xmlns:p14="http://schemas.microsoft.com/office/powerpoint/2010/main" val="34269240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8AE4332-4C56-42A3-B979-6E30FFE53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54F28C9-BA40-46C1-839C-9AEBF1B650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2BAB37-5888-4171-B70C-21D387B5E4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BFA62-A2C0-43CF-A953-4B54E81965C7}" type="datetimeFigureOut">
              <a:rPr lang="it-IT" smtClean="0"/>
              <a:t>26/06/2022</a:t>
            </a:fld>
            <a:endParaRPr lang="it-IT"/>
          </a:p>
        </p:txBody>
      </p:sp>
      <p:sp>
        <p:nvSpPr>
          <p:cNvPr id="5" name="Segnaposto piè di pagina 4">
            <a:extLst>
              <a:ext uri="{FF2B5EF4-FFF2-40B4-BE49-F238E27FC236}">
                <a16:creationId xmlns:a16="http://schemas.microsoft.com/office/drawing/2014/main" id="{A7EEB3CA-48BC-44A9-BCB2-7F2F77BCD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00965F3-8242-4724-835E-50B609ED4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FB86E-B0F0-485F-85A9-1DBB84299D3D}" type="slidenum">
              <a:rPr lang="it-IT" smtClean="0"/>
              <a:t>‹N›</a:t>
            </a:fld>
            <a:endParaRPr lang="it-IT"/>
          </a:p>
        </p:txBody>
      </p:sp>
    </p:spTree>
    <p:extLst>
      <p:ext uri="{BB962C8B-B14F-4D97-AF65-F5344CB8AC3E}">
        <p14:creationId xmlns:p14="http://schemas.microsoft.com/office/powerpoint/2010/main" val="274383120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5" name="Rectangle 29">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6" name="Rectangle 31">
            <a:extLst>
              <a:ext uri="{FF2B5EF4-FFF2-40B4-BE49-F238E27FC236}">
                <a16:creationId xmlns:a16="http://schemas.microsoft.com/office/drawing/2014/main" id="{61B17B84-F8A7-4053-9C9D-91E3CA7F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88951" cy="6858000"/>
          </a:xfrm>
          <a:prstGeom prst="rect">
            <a:avLst/>
          </a:prstGeom>
          <a:blipFill dpi="0" rotWithShape="1">
            <a:blip r:embed="rId2">
              <a:alphaModFix amt="30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magine 4">
            <a:extLst>
              <a:ext uri="{FF2B5EF4-FFF2-40B4-BE49-F238E27FC236}">
                <a16:creationId xmlns:a16="http://schemas.microsoft.com/office/drawing/2014/main" id="{8770279A-B180-4AC9-B365-29728256097D}"/>
              </a:ext>
            </a:extLst>
          </p:cNvPr>
          <p:cNvPicPr>
            <a:picLocks noChangeAspect="1"/>
          </p:cNvPicPr>
          <p:nvPr/>
        </p:nvPicPr>
        <p:blipFill rotWithShape="1">
          <a:blip r:embed="rId3">
            <a:alphaModFix amt="70000"/>
          </a:blip>
          <a:srcRect t="14842" r="-1" b="14841"/>
          <a:stretch/>
        </p:blipFill>
        <p:spPr>
          <a:xfrm>
            <a:off x="20" y="10"/>
            <a:ext cx="12188932" cy="6856614"/>
          </a:xfrm>
          <a:prstGeom prst="rect">
            <a:avLst/>
          </a:prstGeom>
        </p:spPr>
      </p:pic>
      <p:sp>
        <p:nvSpPr>
          <p:cNvPr id="2" name="Titolo 1">
            <a:extLst>
              <a:ext uri="{FF2B5EF4-FFF2-40B4-BE49-F238E27FC236}">
                <a16:creationId xmlns:a16="http://schemas.microsoft.com/office/drawing/2014/main" id="{3D61EA3A-E555-4454-8272-52058CF69942}"/>
              </a:ext>
            </a:extLst>
          </p:cNvPr>
          <p:cNvSpPr>
            <a:spLocks noGrp="1"/>
          </p:cNvSpPr>
          <p:nvPr>
            <p:ph type="ctrTitle"/>
          </p:nvPr>
        </p:nvSpPr>
        <p:spPr>
          <a:xfrm>
            <a:off x="838200" y="740211"/>
            <a:ext cx="7530685" cy="1524018"/>
          </a:xfrm>
        </p:spPr>
        <p:txBody>
          <a:bodyPr>
            <a:normAutofit/>
          </a:bodyPr>
          <a:lstStyle/>
          <a:p>
            <a:pPr algn="l"/>
            <a:r>
              <a:rPr lang="it-IT" sz="5200" dirty="0">
                <a:solidFill>
                  <a:srgbClr val="FFFFFF"/>
                </a:solidFill>
              </a:rPr>
              <a:t>ANNUNCIAZIONE</a:t>
            </a:r>
          </a:p>
        </p:txBody>
      </p:sp>
      <p:sp>
        <p:nvSpPr>
          <p:cNvPr id="3" name="Sottotitolo 2">
            <a:extLst>
              <a:ext uri="{FF2B5EF4-FFF2-40B4-BE49-F238E27FC236}">
                <a16:creationId xmlns:a16="http://schemas.microsoft.com/office/drawing/2014/main" id="{BDA9EB49-F24C-44F5-B4C3-ADE69306FFD8}"/>
              </a:ext>
            </a:extLst>
          </p:cNvPr>
          <p:cNvSpPr>
            <a:spLocks noGrp="1"/>
          </p:cNvSpPr>
          <p:nvPr>
            <p:ph type="subTitle" idx="1"/>
          </p:nvPr>
        </p:nvSpPr>
        <p:spPr>
          <a:xfrm>
            <a:off x="838200" y="3222172"/>
            <a:ext cx="7583133" cy="4201886"/>
          </a:xfrm>
        </p:spPr>
        <p:txBody>
          <a:bodyPr>
            <a:noAutofit/>
          </a:bodyPr>
          <a:lstStyle/>
          <a:p>
            <a:pPr algn="l"/>
            <a:r>
              <a:rPr lang="it-IT" sz="6000" dirty="0">
                <a:solidFill>
                  <a:srgbClr val="FFFFFF"/>
                </a:solidFill>
              </a:rPr>
              <a:t>Dio chiama una donna ad essere Sua Madre</a:t>
            </a:r>
          </a:p>
        </p:txBody>
      </p:sp>
    </p:spTree>
    <p:extLst>
      <p:ext uri="{BB962C8B-B14F-4D97-AF65-F5344CB8AC3E}">
        <p14:creationId xmlns:p14="http://schemas.microsoft.com/office/powerpoint/2010/main" val="2159202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2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3" name="Picture 22">
            <a:extLst>
              <a:ext uri="{FF2B5EF4-FFF2-40B4-BE49-F238E27FC236}">
                <a16:creationId xmlns:a16="http://schemas.microsoft.com/office/drawing/2014/main" id="{F7C12EAC-BD05-461D-9D1F-0862BA1F4C8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57480" y="76200"/>
            <a:ext cx="2057400" cy="2057400"/>
          </a:xfrm>
          <a:prstGeom prst="rect">
            <a:avLst/>
          </a:prstGeom>
        </p:spPr>
      </p:pic>
      <p:pic>
        <p:nvPicPr>
          <p:cNvPr id="25" name="Picture 24">
            <a:extLst>
              <a:ext uri="{FF2B5EF4-FFF2-40B4-BE49-F238E27FC236}">
                <a16:creationId xmlns:a16="http://schemas.microsoft.com/office/drawing/2014/main" id="{69D8DA42-2FEE-4C06-AFD6-6508150C4C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2473"/>
          <a:stretch/>
        </p:blipFill>
        <p:spPr>
          <a:xfrm>
            <a:off x="11234928" y="3144779"/>
            <a:ext cx="954024" cy="2548349"/>
          </a:xfrm>
          <a:prstGeom prst="rect">
            <a:avLst/>
          </a:prstGeom>
        </p:spPr>
      </p:pic>
      <p:sp>
        <p:nvSpPr>
          <p:cNvPr id="3" name="Segnaposto contenuto 2">
            <a:extLst>
              <a:ext uri="{FF2B5EF4-FFF2-40B4-BE49-F238E27FC236}">
                <a16:creationId xmlns:a16="http://schemas.microsoft.com/office/drawing/2014/main" id="{E956A306-9A26-4774-BA10-8F099A3A6073}"/>
              </a:ext>
            </a:extLst>
          </p:cNvPr>
          <p:cNvSpPr>
            <a:spLocks noGrp="1"/>
          </p:cNvSpPr>
          <p:nvPr>
            <p:ph idx="1"/>
          </p:nvPr>
        </p:nvSpPr>
        <p:spPr>
          <a:xfrm>
            <a:off x="2372360" y="326571"/>
            <a:ext cx="8622210" cy="4615543"/>
          </a:xfrm>
        </p:spPr>
        <p:txBody>
          <a:bodyPr anchor="b">
            <a:normAutofit/>
          </a:bodyPr>
          <a:lstStyle/>
          <a:p>
            <a:r>
              <a:rPr lang="it-IT" sz="6600" dirty="0">
                <a:solidFill>
                  <a:srgbClr val="C00000"/>
                </a:solidFill>
              </a:rPr>
              <a:t>Questo sì di Maria ci permette di arrivare alla nascita di Gesù, di arrivare a NATALE.</a:t>
            </a:r>
          </a:p>
        </p:txBody>
      </p:sp>
    </p:spTree>
    <p:extLst>
      <p:ext uri="{BB962C8B-B14F-4D97-AF65-F5344CB8AC3E}">
        <p14:creationId xmlns:p14="http://schemas.microsoft.com/office/powerpoint/2010/main" val="3899119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5" name="Picture 14">
            <a:extLst>
              <a:ext uri="{FF2B5EF4-FFF2-40B4-BE49-F238E27FC236}">
                <a16:creationId xmlns:a16="http://schemas.microsoft.com/office/drawing/2014/main" id="{29DA4B2B-B54E-43B4-A1A4-EB704F7F3D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53001" t="54841" r="-1"/>
          <a:stretch/>
        </p:blipFill>
        <p:spPr>
          <a:xfrm>
            <a:off x="0" y="0"/>
            <a:ext cx="872377" cy="838200"/>
          </a:xfrm>
          <a:prstGeom prst="rect">
            <a:avLst/>
          </a:prstGeom>
        </p:spPr>
      </p:pic>
      <p:sp>
        <p:nvSpPr>
          <p:cNvPr id="8" name="Content Placeholder 7">
            <a:extLst>
              <a:ext uri="{FF2B5EF4-FFF2-40B4-BE49-F238E27FC236}">
                <a16:creationId xmlns:a16="http://schemas.microsoft.com/office/drawing/2014/main" id="{9275A408-2394-4A8A-8590-D61633A6858F}"/>
              </a:ext>
            </a:extLst>
          </p:cNvPr>
          <p:cNvSpPr>
            <a:spLocks noGrp="1"/>
          </p:cNvSpPr>
          <p:nvPr>
            <p:ph idx="1"/>
          </p:nvPr>
        </p:nvSpPr>
        <p:spPr>
          <a:xfrm>
            <a:off x="6687160" y="559814"/>
            <a:ext cx="4633486" cy="1573786"/>
          </a:xfrm>
        </p:spPr>
        <p:txBody>
          <a:bodyPr>
            <a:normAutofit/>
          </a:bodyPr>
          <a:lstStyle/>
          <a:p>
            <a:endParaRPr lang="en-US" sz="1800">
              <a:solidFill>
                <a:schemeClr val="tx2"/>
              </a:solidFill>
            </a:endParaRPr>
          </a:p>
        </p:txBody>
      </p:sp>
      <p:pic>
        <p:nvPicPr>
          <p:cNvPr id="4" name="Vangelo bambini immacolata C 2018 (1)">
            <a:hlinkClick r:id="" action="ppaction://media"/>
            <a:extLst>
              <a:ext uri="{FF2B5EF4-FFF2-40B4-BE49-F238E27FC236}">
                <a16:creationId xmlns:a16="http://schemas.microsoft.com/office/drawing/2014/main" id="{504D4DBE-16A9-4054-B673-24D81AD468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24" y="-64707"/>
            <a:ext cx="12201524" cy="6858000"/>
          </a:xfrm>
          <a:prstGeom prst="rect">
            <a:avLst/>
          </a:prstGeom>
        </p:spPr>
      </p:pic>
      <p:pic>
        <p:nvPicPr>
          <p:cNvPr id="17" name="Picture 16">
            <a:extLst>
              <a:ext uri="{FF2B5EF4-FFF2-40B4-BE49-F238E27FC236}">
                <a16:creationId xmlns:a16="http://schemas.microsoft.com/office/drawing/2014/main" id="{1C32610F-5445-4E12-87F6-F0591ABE7A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spTree>
    <p:extLst>
      <p:ext uri="{BB962C8B-B14F-4D97-AF65-F5344CB8AC3E}">
        <p14:creationId xmlns:p14="http://schemas.microsoft.com/office/powerpoint/2010/main" val="408449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The Nativity - Lannunciazione.mp4" descr="The Nativity - Lannunciazione.mp4">
            <a:hlinkClick r:id="" action="ppaction://media"/>
            <a:extLst>
              <a:ext uri="{FF2B5EF4-FFF2-40B4-BE49-F238E27FC236}">
                <a16:creationId xmlns:a16="http://schemas.microsoft.com/office/drawing/2014/main" id="{21633419-CA42-BC48-ACCF-0634EC44F6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479" y="456986"/>
            <a:ext cx="10566405" cy="5943600"/>
          </a:xfrm>
          <a:prstGeom prst="rect">
            <a:avLst/>
          </a:prstGeom>
        </p:spPr>
      </p:pic>
      <p:pic>
        <p:nvPicPr>
          <p:cNvPr id="7" name="The Nativity - Lannunciazione.mp4" descr="The Nativity - Lannunciazione.mp4">
            <a:hlinkClick r:id="" action="ppaction://media"/>
            <a:extLst>
              <a:ext uri="{FF2B5EF4-FFF2-40B4-BE49-F238E27FC236}">
                <a16:creationId xmlns:a16="http://schemas.microsoft.com/office/drawing/2014/main" id="{F83A2417-9144-45C7-9AF1-58180CD30B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879" y="609386"/>
            <a:ext cx="10566405" cy="5943600"/>
          </a:xfrm>
          <a:prstGeom prst="rect">
            <a:avLst/>
          </a:prstGeom>
        </p:spPr>
      </p:pic>
    </p:spTree>
    <p:extLst>
      <p:ext uri="{BB962C8B-B14F-4D97-AF65-F5344CB8AC3E}">
        <p14:creationId xmlns:p14="http://schemas.microsoft.com/office/powerpoint/2010/main" val="100997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2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02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nnunciazione dell'Angelo Gabriele a Maria (3)">
            <a:hlinkClick r:id="" action="ppaction://media"/>
            <a:extLst>
              <a:ext uri="{FF2B5EF4-FFF2-40B4-BE49-F238E27FC236}">
                <a16:creationId xmlns:a16="http://schemas.microsoft.com/office/drawing/2014/main" id="{312D1025-B24B-4D6F-8D85-5C303894FF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20691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78DB6D-C497-4046-A33A-7B7E590F083E}"/>
              </a:ext>
            </a:extLst>
          </p:cNvPr>
          <p:cNvSpPr>
            <a:spLocks noGrp="1"/>
          </p:cNvSpPr>
          <p:nvPr>
            <p:ph type="title"/>
          </p:nvPr>
        </p:nvSpPr>
        <p:spPr>
          <a:xfrm>
            <a:off x="838200" y="1"/>
            <a:ext cx="10515600" cy="536028"/>
          </a:xfrm>
        </p:spPr>
        <p:txBody>
          <a:bodyPr>
            <a:normAutofit/>
          </a:bodyPr>
          <a:lstStyle/>
          <a:p>
            <a:r>
              <a:rPr lang="it-IT" sz="2800"/>
              <a:t>RICAPITOLIAMO</a:t>
            </a:r>
            <a:endParaRPr lang="it-IT" sz="2800" dirty="0"/>
          </a:p>
        </p:txBody>
      </p:sp>
      <p:sp>
        <p:nvSpPr>
          <p:cNvPr id="3" name="Segnaposto contenuto 2">
            <a:extLst>
              <a:ext uri="{FF2B5EF4-FFF2-40B4-BE49-F238E27FC236}">
                <a16:creationId xmlns:a16="http://schemas.microsoft.com/office/drawing/2014/main" id="{BF4FFDBC-767F-4A0C-9F09-DB0D5A42D473}"/>
              </a:ext>
            </a:extLst>
          </p:cNvPr>
          <p:cNvSpPr>
            <a:spLocks noGrp="1"/>
          </p:cNvSpPr>
          <p:nvPr>
            <p:ph idx="1"/>
          </p:nvPr>
        </p:nvSpPr>
        <p:spPr>
          <a:xfrm>
            <a:off x="173421" y="536029"/>
            <a:ext cx="11855669" cy="6117019"/>
          </a:xfrm>
        </p:spPr>
        <p:txBody>
          <a:bodyPr>
            <a:noAutofit/>
          </a:bodyPr>
          <a:lstStyle/>
          <a:p>
            <a:pPr marL="0" indent="0" algn="just">
              <a:buNone/>
            </a:pPr>
            <a:r>
              <a:rPr lang="it-IT" sz="2400" kern="100">
                <a:effectLst/>
                <a:latin typeface="Lucida Sans Unicode" panose="020B0602030504020204" pitchFamily="34" charset="0"/>
                <a:ea typeface="SimSun" panose="02010600030101010101" pitchFamily="2" charset="-122"/>
                <a:cs typeface="Mangal" panose="02040503050203030202" pitchFamily="18" charset="0"/>
              </a:rPr>
              <a:t>Dio ci vuole tanto bene che per mettersi in relazione con noi, diventa uno di noi: si fa uomo come noi, e quindi chi sarà questo personaggio così importante? Ognuno di noi per nascere di cosa ha avuto bisogno?</a:t>
            </a:r>
            <a:endParaRPr lang="it-IT" sz="2400" kern="100">
              <a:effectLst/>
              <a:latin typeface="Liberation Serif" panose="02020603050405020304" pitchFamily="18" charset="0"/>
              <a:ea typeface="SimSun" panose="02010600030101010101" pitchFamily="2" charset="-122"/>
              <a:cs typeface="Mangal" panose="02040503050203030202" pitchFamily="18" charset="0"/>
            </a:endParaRPr>
          </a:p>
          <a:p>
            <a:pPr marL="0" indent="0" algn="just">
              <a:buNone/>
            </a:pPr>
            <a:r>
              <a:rPr lang="it-IT" sz="2400" kern="100">
                <a:effectLst/>
                <a:latin typeface="Lucida Sans Unicode" panose="020B0602030504020204" pitchFamily="34" charset="0"/>
                <a:ea typeface="SimSun" panose="02010600030101010101" pitchFamily="2" charset="-122"/>
                <a:cs typeface="Mangal" panose="02040503050203030202" pitchFamily="18" charset="0"/>
              </a:rPr>
              <a:t>Ha avuto bisogno di un MAMMA!!!!</a:t>
            </a:r>
          </a:p>
          <a:p>
            <a:pPr marL="0" indent="0" algn="just">
              <a:buNone/>
            </a:pPr>
            <a:r>
              <a:rPr lang="it-IT" sz="2400" kern="100">
                <a:effectLst/>
                <a:latin typeface="Lucida Sans Unicode" panose="020B0602030504020204" pitchFamily="34" charset="0"/>
                <a:ea typeface="SimSun" panose="02010600030101010101" pitchFamily="2" charset="-122"/>
                <a:cs typeface="Mangal" panose="02040503050203030202" pitchFamily="18" charset="0"/>
              </a:rPr>
              <a:t>e cosa risponde Maria all’Angelo Gabriele?</a:t>
            </a:r>
            <a:endParaRPr lang="it-IT" sz="2400" kern="100">
              <a:effectLst/>
              <a:latin typeface="Liberation Serif" panose="02020603050405020304" pitchFamily="18" charset="0"/>
              <a:ea typeface="SimSun" panose="02010600030101010101" pitchFamily="2" charset="-122"/>
              <a:cs typeface="Mangal" panose="02040503050203030202" pitchFamily="18" charset="0"/>
            </a:endParaRPr>
          </a:p>
          <a:p>
            <a:pPr marL="0" indent="0" algn="just">
              <a:buNone/>
            </a:pPr>
            <a:r>
              <a:rPr lang="it-IT" sz="2400" kern="100">
                <a:effectLst/>
                <a:latin typeface="Lucida Sans Unicode" panose="020B0602030504020204" pitchFamily="34" charset="0"/>
                <a:ea typeface="SimSun" panose="02010600030101010101" pitchFamily="2" charset="-122"/>
                <a:cs typeface="Mangal" panose="02040503050203030202" pitchFamily="18" charset="0"/>
              </a:rPr>
              <a:t>“Sono la serva del Signore, avvenga ciò che hai detto” </a:t>
            </a:r>
            <a:endParaRPr lang="it-IT" sz="2400" kern="100">
              <a:effectLst/>
              <a:latin typeface="Liberation Serif" panose="02020603050405020304" pitchFamily="18" charset="0"/>
              <a:ea typeface="SimSun" panose="02010600030101010101" pitchFamily="2" charset="-122"/>
              <a:cs typeface="Mangal" panose="02040503050203030202" pitchFamily="18" charset="0"/>
            </a:endParaRPr>
          </a:p>
          <a:p>
            <a:pPr marL="0" indent="0" algn="just">
              <a:buNone/>
            </a:pPr>
            <a:r>
              <a:rPr lang="it-IT" sz="2400" kern="100">
                <a:effectLst/>
                <a:latin typeface="Lucida Sans Unicode" panose="020B0602030504020204" pitchFamily="34" charset="0"/>
                <a:ea typeface="SimSun" panose="02010600030101010101" pitchFamily="2" charset="-122"/>
                <a:cs typeface="Mangal" panose="02040503050203030202" pitchFamily="18" charset="0"/>
              </a:rPr>
              <a:t>Maria è diventata il compimento di ciò che Dio vuole fare: entrare in relazione con gli uomini.,e per farlo diventa Lui stesso uomo. Ci vuole tanto bene da assumere la nostra carne, e lo fa come qualsiasi altro uomo: attraverso una donna: Maria.</a:t>
            </a:r>
            <a:endParaRPr lang="it-IT" sz="2400" kern="100">
              <a:effectLst/>
              <a:latin typeface="Liberation Serif" panose="02020603050405020304" pitchFamily="18" charset="0"/>
              <a:ea typeface="SimSun" panose="02010600030101010101" pitchFamily="2" charset="-122"/>
              <a:cs typeface="Mangal" panose="02040503050203030202" pitchFamily="18" charset="0"/>
            </a:endParaRPr>
          </a:p>
          <a:p>
            <a:pPr marL="0" indent="0" algn="just">
              <a:buNone/>
            </a:pPr>
            <a:r>
              <a:rPr lang="it-IT" sz="2400" kern="100">
                <a:effectLst/>
                <a:latin typeface="Lucida Sans Unicode" panose="020B0602030504020204" pitchFamily="34" charset="0"/>
                <a:ea typeface="SimSun" panose="02010600030101010101" pitchFamily="2" charset="-122"/>
                <a:cs typeface="Mangal" panose="02040503050203030202" pitchFamily="18" charset="0"/>
              </a:rPr>
              <a:t>Per farsi uomo, come tutti gli uomini ha bisogno di una…….mamma. </a:t>
            </a:r>
          </a:p>
          <a:p>
            <a:pPr marL="0" indent="0" algn="just">
              <a:buNone/>
            </a:pPr>
            <a:r>
              <a:rPr lang="it-IT" sz="2400" kern="100">
                <a:effectLst/>
                <a:latin typeface="Lucida Sans Unicode" panose="020B0602030504020204" pitchFamily="34" charset="0"/>
                <a:ea typeface="SimSun" panose="02010600030101010101" pitchFamily="2" charset="-122"/>
                <a:cs typeface="Mangal" panose="02040503050203030202" pitchFamily="18" charset="0"/>
              </a:rPr>
              <a:t>E come si chiama la Mamma di Gesù?</a:t>
            </a:r>
            <a:endParaRPr lang="it-IT" sz="2400" kern="100">
              <a:effectLst/>
              <a:latin typeface="Liberation Serif" panose="02020603050405020304" pitchFamily="18" charset="0"/>
              <a:ea typeface="SimSun" panose="02010600030101010101" pitchFamily="2" charset="-122"/>
              <a:cs typeface="Mangal" panose="02040503050203030202" pitchFamily="18" charset="0"/>
            </a:endParaRPr>
          </a:p>
          <a:p>
            <a:pPr marL="0" indent="0" algn="just">
              <a:buNone/>
            </a:pPr>
            <a:r>
              <a:rPr lang="it-IT" sz="2400" kern="100">
                <a:effectLst/>
                <a:latin typeface="Lucida Sans Unicode" panose="020B0602030504020204" pitchFamily="34" charset="0"/>
                <a:ea typeface="SimSun" panose="02010600030101010101" pitchFamily="2" charset="-122"/>
                <a:cs typeface="Mangal" panose="02040503050203030202" pitchFamily="18" charset="0"/>
              </a:rPr>
              <a:t>Vi ricordate il nome dell’Arcangelo che ha portato la l’annuncio a Maria?</a:t>
            </a:r>
            <a:endParaRPr lang="it-IT" sz="2400" kern="100">
              <a:effectLst/>
              <a:latin typeface="Liberation Serif" panose="02020603050405020304" pitchFamily="18" charset="0"/>
              <a:ea typeface="SimSun" panose="02010600030101010101" pitchFamily="2" charset="-122"/>
              <a:cs typeface="Mangal" panose="02040503050203030202" pitchFamily="18" charset="0"/>
            </a:endParaRPr>
          </a:p>
          <a:p>
            <a:pPr marL="0" indent="0" algn="just">
              <a:buNone/>
            </a:pPr>
            <a:endParaRPr lang="it-IT" sz="2400" kern="100">
              <a:effectLst/>
              <a:latin typeface="Liberation Serif" panose="02020603050405020304" pitchFamily="18" charset="0"/>
              <a:ea typeface="SimSun" panose="02010600030101010101" pitchFamily="2" charset="-122"/>
              <a:cs typeface="Mangal" panose="02040503050203030202" pitchFamily="18" charset="0"/>
            </a:endParaRPr>
          </a:p>
          <a:p>
            <a:endParaRPr lang="it-IT" sz="2400" dirty="0"/>
          </a:p>
        </p:txBody>
      </p:sp>
    </p:spTree>
    <p:extLst>
      <p:ext uri="{BB962C8B-B14F-4D97-AF65-F5344CB8AC3E}">
        <p14:creationId xmlns:p14="http://schemas.microsoft.com/office/powerpoint/2010/main" val="3470516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B49C60-CB98-4BAC-BA74-28591C7B1C31}"/>
              </a:ext>
            </a:extLst>
          </p:cNvPr>
          <p:cNvSpPr>
            <a:spLocks noGrp="1"/>
          </p:cNvSpPr>
          <p:nvPr>
            <p:ph type="title"/>
          </p:nvPr>
        </p:nvSpPr>
        <p:spPr>
          <a:xfrm>
            <a:off x="838200" y="365760"/>
            <a:ext cx="10515600" cy="658999"/>
          </a:xfrm>
        </p:spPr>
        <p:txBody>
          <a:bodyPr>
            <a:normAutofit fontScale="90000"/>
          </a:bodyPr>
          <a:lstStyle/>
          <a:p>
            <a:r>
              <a:rPr lang="it-IT" sz="4400" b="1" dirty="0">
                <a:solidFill>
                  <a:srgbClr val="FF0000"/>
                </a:solidFill>
              </a:rPr>
              <a:t>Domande per capire</a:t>
            </a:r>
            <a:br>
              <a:rPr lang="it-IT" b="1" dirty="0">
                <a:solidFill>
                  <a:srgbClr val="FF0000"/>
                </a:solidFill>
              </a:rPr>
            </a:br>
            <a:endParaRPr lang="it-IT" dirty="0"/>
          </a:p>
        </p:txBody>
      </p:sp>
      <p:sp>
        <p:nvSpPr>
          <p:cNvPr id="3" name="Segnaposto contenuto 2">
            <a:extLst>
              <a:ext uri="{FF2B5EF4-FFF2-40B4-BE49-F238E27FC236}">
                <a16:creationId xmlns:a16="http://schemas.microsoft.com/office/drawing/2014/main" id="{89D2B0AF-1F68-4E98-9281-B9A83273D078}"/>
              </a:ext>
            </a:extLst>
          </p:cNvPr>
          <p:cNvSpPr>
            <a:spLocks noGrp="1"/>
          </p:cNvSpPr>
          <p:nvPr>
            <p:ph idx="1"/>
          </p:nvPr>
        </p:nvSpPr>
        <p:spPr>
          <a:xfrm>
            <a:off x="838200" y="756746"/>
            <a:ext cx="10515600" cy="5943600"/>
          </a:xfrm>
        </p:spPr>
        <p:txBody>
          <a:bodyPr>
            <a:normAutofit fontScale="55000" lnSpcReduction="20000"/>
          </a:bodyPr>
          <a:lstStyle/>
          <a:p>
            <a:endParaRPr lang="it-IT" dirty="0"/>
          </a:p>
          <a:p>
            <a:r>
              <a:rPr lang="it-IT" sz="4000" dirty="0"/>
              <a:t>Dove siamo?</a:t>
            </a:r>
          </a:p>
          <a:p>
            <a:endParaRPr lang="it-IT" sz="4000" dirty="0"/>
          </a:p>
          <a:p>
            <a:r>
              <a:rPr lang="it-IT" sz="4000" dirty="0"/>
              <a:t>Quali personaggi?</a:t>
            </a:r>
          </a:p>
          <a:p>
            <a:endParaRPr lang="it-IT" sz="4000" dirty="0"/>
          </a:p>
          <a:p>
            <a:r>
              <a:rPr lang="it-IT" sz="4000" dirty="0"/>
              <a:t>Quali sono i sentimenti di Maria?</a:t>
            </a:r>
          </a:p>
          <a:p>
            <a:endParaRPr lang="it-IT" sz="4000" dirty="0"/>
          </a:p>
          <a:p>
            <a:r>
              <a:rPr lang="it-IT" sz="4000" dirty="0"/>
              <a:t>Cosa desidera Dio mandando l’Angelo?</a:t>
            </a:r>
          </a:p>
          <a:p>
            <a:endParaRPr lang="it-IT" sz="4000" dirty="0"/>
          </a:p>
          <a:p>
            <a:r>
              <a:rPr lang="it-IT" sz="4000" dirty="0"/>
              <a:t>Cosa sta facendo Maria?</a:t>
            </a:r>
          </a:p>
          <a:p>
            <a:endParaRPr lang="it-IT" sz="4000" dirty="0"/>
          </a:p>
          <a:p>
            <a:r>
              <a:rPr lang="it-IT" sz="4000" dirty="0"/>
              <a:t>Cosa significano i colori dei vestiti di Maria?</a:t>
            </a:r>
          </a:p>
          <a:p>
            <a:endParaRPr lang="it-IT" sz="4000" dirty="0"/>
          </a:p>
          <a:p>
            <a:r>
              <a:rPr lang="it-IT" sz="4000" dirty="0"/>
              <a:t>Perché l’Angelo ha l’indice rivolto verso l’Alto?</a:t>
            </a:r>
          </a:p>
          <a:p>
            <a:endParaRPr lang="it-IT" dirty="0"/>
          </a:p>
        </p:txBody>
      </p:sp>
    </p:spTree>
    <p:extLst>
      <p:ext uri="{BB962C8B-B14F-4D97-AF65-F5344CB8AC3E}">
        <p14:creationId xmlns:p14="http://schemas.microsoft.com/office/powerpoint/2010/main" val="940992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18CBEC9D-9F9B-4383-B986-DE5B184A9A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0500" t="44401"/>
          <a:stretch/>
        </p:blipFill>
        <p:spPr>
          <a:xfrm>
            <a:off x="-3048" y="-1"/>
            <a:ext cx="1146048" cy="1070909"/>
          </a:xfrm>
          <a:prstGeom prst="rect">
            <a:avLst/>
          </a:prstGeom>
        </p:spPr>
      </p:pic>
      <p:pic>
        <p:nvPicPr>
          <p:cNvPr id="5" name="Segnaposto contenuto 4" descr="Immagine che contiene toeletta&#10;&#10;Descrizione generata automaticamente">
            <a:extLst>
              <a:ext uri="{FF2B5EF4-FFF2-40B4-BE49-F238E27FC236}">
                <a16:creationId xmlns:a16="http://schemas.microsoft.com/office/drawing/2014/main" id="{D38FBDEC-D642-4428-BEA6-6F7FE5371843}"/>
              </a:ext>
            </a:extLst>
          </p:cNvPr>
          <p:cNvPicPr>
            <a:picLocks noChangeAspect="1"/>
          </p:cNvPicPr>
          <p:nvPr/>
        </p:nvPicPr>
        <p:blipFill>
          <a:blip r:embed="rId3"/>
          <a:stretch>
            <a:fillRect/>
          </a:stretch>
        </p:blipFill>
        <p:spPr>
          <a:xfrm>
            <a:off x="2982686" y="326571"/>
            <a:ext cx="7141027" cy="6335485"/>
          </a:xfrm>
          <a:prstGeom prst="rect">
            <a:avLst/>
          </a:prstGeom>
        </p:spPr>
      </p:pic>
      <p:pic>
        <p:nvPicPr>
          <p:cNvPr id="18" name="Picture 17">
            <a:extLst>
              <a:ext uri="{FF2B5EF4-FFF2-40B4-BE49-F238E27FC236}">
                <a16:creationId xmlns:a16="http://schemas.microsoft.com/office/drawing/2014/main" id="{AFE52FC7-B3EF-46A4-B8CE-292164EC92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spTree>
    <p:extLst>
      <p:ext uri="{BB962C8B-B14F-4D97-AF65-F5344CB8AC3E}">
        <p14:creationId xmlns:p14="http://schemas.microsoft.com/office/powerpoint/2010/main" val="58520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2D924463-4DB7-437D-85B1-7EE5042DE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9F108545-2EA9-4B3E-915B-295949608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A232D1C9-8AD3-453F-948D-966B7A11B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blipFill dpi="0" rotWithShape="1">
            <a:blip r:embed="rId5">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4ACD4D7-3FA3-4106-AFB4-55B58A02E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9B791D2-3438-48BC-8F80-09B6778CADB1}"/>
              </a:ext>
            </a:extLst>
          </p:cNvPr>
          <p:cNvSpPr>
            <a:spLocks noGrp="1"/>
          </p:cNvSpPr>
          <p:nvPr>
            <p:ph type="title"/>
          </p:nvPr>
        </p:nvSpPr>
        <p:spPr>
          <a:xfrm>
            <a:off x="710317" y="727441"/>
            <a:ext cx="10768226" cy="5390959"/>
          </a:xfrm>
        </p:spPr>
        <p:txBody>
          <a:bodyPr vert="horz" lIns="91440" tIns="45720" rIns="91440" bIns="45720" rtlCol="0" anchor="b">
            <a:normAutofit/>
          </a:bodyPr>
          <a:lstStyle/>
          <a:p>
            <a:pPr algn="ctr"/>
            <a:endParaRPr lang="en-US" sz="5200" dirty="0">
              <a:solidFill>
                <a:schemeClr val="tx2"/>
              </a:solidFill>
            </a:endParaRPr>
          </a:p>
        </p:txBody>
      </p:sp>
      <p:pic>
        <p:nvPicPr>
          <p:cNvPr id="4" name="L Annunciazione a Maria - Bibbia per bambini">
            <a:hlinkClick r:id="" action="ppaction://media"/>
            <a:extLst>
              <a:ext uri="{FF2B5EF4-FFF2-40B4-BE49-F238E27FC236}">
                <a16:creationId xmlns:a16="http://schemas.microsoft.com/office/drawing/2014/main" id="{B2E2ABFE-A0C5-419A-9224-0118C70CBA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4" y="126124"/>
            <a:ext cx="12099925" cy="6383533"/>
          </a:xfrm>
          <a:prstGeom prst="rect">
            <a:avLst/>
          </a:prstGeom>
        </p:spPr>
      </p:pic>
    </p:spTree>
    <p:extLst>
      <p:ext uri="{BB962C8B-B14F-4D97-AF65-F5344CB8AC3E}">
        <p14:creationId xmlns:p14="http://schemas.microsoft.com/office/powerpoint/2010/main" val="60523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3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1"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2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pic>
        <p:nvPicPr>
          <p:cNvPr id="23"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Segnaposto contenuto 2">
            <a:extLst>
              <a:ext uri="{FF2B5EF4-FFF2-40B4-BE49-F238E27FC236}">
                <a16:creationId xmlns:a16="http://schemas.microsoft.com/office/drawing/2014/main" id="{E445816E-730A-49DC-ADFA-5C7000ACC901}"/>
              </a:ext>
            </a:extLst>
          </p:cNvPr>
          <p:cNvSpPr>
            <a:spLocks noGrp="1"/>
          </p:cNvSpPr>
          <p:nvPr>
            <p:ph idx="1"/>
          </p:nvPr>
        </p:nvSpPr>
        <p:spPr>
          <a:xfrm>
            <a:off x="1371601" y="141890"/>
            <a:ext cx="9372600" cy="6495393"/>
          </a:xfrm>
        </p:spPr>
        <p:txBody>
          <a:bodyPr anchor="ctr">
            <a:normAutofit lnSpcReduction="10000"/>
          </a:bodyPr>
          <a:lstStyle/>
          <a:p>
            <a:pPr marL="0" marR="0" lvl="0" indent="0" algn="just"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L’angelo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Gabriele</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 fu mandato da Dio a Nazareth, a una vergine, promessa sposa di un uomo della casa di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Davide</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 chiamato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Giuseppe</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a:t>
            </a:r>
          </a:p>
          <a:p>
            <a:pPr marL="0" marR="0" lvl="0" indent="0" algn="just"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La vergine si chiamava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Maria</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 Entrando da lei, disse: “Ti saluto, o piena di grazia, il Signore è con te”.</a:t>
            </a:r>
          </a:p>
          <a:p>
            <a:pPr marL="0" marR="0" lvl="0" indent="0" algn="just" defTabSz="914400" rtl="0" eaLnBrk="1" fontAlgn="auto" latinLnBrk="0" hangingPunct="1">
              <a:lnSpc>
                <a:spcPct val="94000"/>
              </a:lnSpc>
              <a:spcBef>
                <a:spcPts val="1000"/>
              </a:spcBef>
              <a:spcAft>
                <a:spcPts val="200"/>
              </a:spcAft>
              <a:buClrTx/>
              <a:buSzTx/>
              <a:buFont typeface="Franklin Gothic Book" panose="020B0503020102020204" pitchFamily="34" charset="0"/>
              <a:buNone/>
              <a:tabLst/>
              <a:defRPr/>
            </a:pP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A queste parole ella rimase turbata. L’angelo le disse: “Non temere, Maria, perché hai trovato grazia presso Dio. Ecco, concepirai un figlio, lo darai alla luce e lo chiamerai </a:t>
            </a:r>
            <a:r>
              <a:rPr kumimoji="0" lang="it-IT" sz="3600" b="0" i="0" u="none" strike="noStrike" kern="1200" cap="none" spc="0" normalizeH="0" baseline="0" noProof="0" dirty="0">
                <a:ln>
                  <a:noFill/>
                </a:ln>
                <a:solidFill>
                  <a:srgbClr val="FF0000"/>
                </a:solidFill>
                <a:effectLst/>
                <a:uLnTx/>
                <a:uFillTx/>
                <a:latin typeface="Franklin Gothic Book" panose="020B0503020102020204"/>
                <a:ea typeface="+mn-ea"/>
                <a:cs typeface="+mn-cs"/>
              </a:rPr>
              <a:t>Gesù</a:t>
            </a:r>
            <a:r>
              <a:rPr kumimoji="0" lang="it-IT" sz="3600" b="0" i="0" u="none" strike="noStrike" kern="1200" cap="none" spc="0" normalizeH="0" baseline="0" noProof="0" dirty="0">
                <a:ln>
                  <a:noFill/>
                </a:ln>
                <a:solidFill>
                  <a:srgbClr val="77A2BB">
                    <a:lumMod val="50000"/>
                  </a:srgbClr>
                </a:solidFill>
                <a:effectLst/>
                <a:uLnTx/>
                <a:uFillTx/>
                <a:latin typeface="Franklin Gothic Book" panose="020B0503020102020204"/>
                <a:ea typeface="+mn-ea"/>
                <a:cs typeface="+mn-cs"/>
              </a:rPr>
              <a:t>. Sarà grande e chiamato Figlio dell’Altissimo; il Signore Dio gli darà il trono di Davide e il suo regno non avrà fine”.</a:t>
            </a:r>
          </a:p>
          <a:p>
            <a:endParaRPr lang="it-IT" sz="1800" dirty="0">
              <a:solidFill>
                <a:schemeClr val="tx2"/>
              </a:solidFill>
            </a:endParaRPr>
          </a:p>
        </p:txBody>
      </p:sp>
    </p:spTree>
    <p:extLst>
      <p:ext uri="{BB962C8B-B14F-4D97-AF65-F5344CB8AC3E}">
        <p14:creationId xmlns:p14="http://schemas.microsoft.com/office/powerpoint/2010/main" val="1510067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26B0FCFA-8A2E-4F10-87BD-34565BD7C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32DA72A5-2775-4FE6-9A97-1C8DEE0E0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28966E53-3C41-4F5A-A432-755BFE5D7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600" y="533400"/>
            <a:ext cx="2438400" cy="2438400"/>
          </a:xfrm>
          <a:prstGeom prst="rect">
            <a:avLst/>
          </a:prstGeom>
        </p:spPr>
      </p:pic>
      <p:pic>
        <p:nvPicPr>
          <p:cNvPr id="18" name="Picture 17">
            <a:extLst>
              <a:ext uri="{FF2B5EF4-FFF2-40B4-BE49-F238E27FC236}">
                <a16:creationId xmlns:a16="http://schemas.microsoft.com/office/drawing/2014/main" id="{D47F75BB-A3CB-4161-B316-A2A9C88F72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
        <p:nvSpPr>
          <p:cNvPr id="2" name="Titolo 1">
            <a:extLst>
              <a:ext uri="{FF2B5EF4-FFF2-40B4-BE49-F238E27FC236}">
                <a16:creationId xmlns:a16="http://schemas.microsoft.com/office/drawing/2014/main" id="{4D9F920B-AE51-4A86-81BD-E873952F17B5}"/>
              </a:ext>
            </a:extLst>
          </p:cNvPr>
          <p:cNvSpPr>
            <a:spLocks noGrp="1"/>
          </p:cNvSpPr>
          <p:nvPr>
            <p:ph type="title"/>
          </p:nvPr>
        </p:nvSpPr>
        <p:spPr>
          <a:xfrm>
            <a:off x="3047999" y="173421"/>
            <a:ext cx="7772401" cy="7110248"/>
          </a:xfrm>
        </p:spPr>
        <p:txBody>
          <a:bodyPr vert="horz" lIns="91440" tIns="45720" rIns="91440" bIns="45720" rtlCol="0" anchor="b">
            <a:noAutofit/>
          </a:bodyPr>
          <a:lstStyle/>
          <a:p>
            <a:pPr marL="0" marR="0" lvl="0" indent="0" algn="just" defTabSz="457200" rtl="0" eaLnBrk="1" fontAlgn="auto" latinLnBrk="0" hangingPunct="1">
              <a:lnSpc>
                <a:spcPct val="100000"/>
              </a:lnSpc>
              <a:spcBef>
                <a:spcPts val="0"/>
              </a:spcBef>
              <a:spcAft>
                <a:spcPts val="0"/>
              </a:spcAft>
              <a:tabLst/>
              <a:defRPr/>
            </a:pPr>
            <a: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t>Allora Maria disse all’angelo: “</a:t>
            </a:r>
            <a:r>
              <a:rPr kumimoji="0" lang="it-IT" sz="3400" b="0" i="0" u="none" strike="noStrike" kern="1200" cap="none" spc="0" normalizeH="0" baseline="0" noProof="0" dirty="0">
                <a:ln>
                  <a:noFill/>
                </a:ln>
                <a:solidFill>
                  <a:srgbClr val="FF0000"/>
                </a:solidFill>
                <a:effectLst/>
                <a:uLnTx/>
                <a:uFillTx/>
                <a:latin typeface="Franklin Gothic Book" panose="020B0503020102020204"/>
                <a:ea typeface="+mn-ea"/>
                <a:cs typeface="+mn-cs"/>
              </a:rPr>
              <a:t>Come è possibile</a:t>
            </a:r>
            <a: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t>? Non conosco uomo”. Le rispose l’angelo: “Lo Spirito Santo scenderà su dite. Colui che nascerà sarà dunque santo e chiamato Figlio e di Dio. Vedi: anche </a:t>
            </a:r>
            <a:r>
              <a:rPr kumimoji="0" lang="it-IT" sz="3400" b="0" i="0" u="none" strike="noStrike" kern="1200" cap="none" spc="0" normalizeH="0" baseline="0" noProof="0" dirty="0">
                <a:ln>
                  <a:noFill/>
                </a:ln>
                <a:solidFill>
                  <a:srgbClr val="FF0000"/>
                </a:solidFill>
                <a:effectLst/>
                <a:uLnTx/>
                <a:uFillTx/>
                <a:latin typeface="Franklin Gothic Book" panose="020B0503020102020204"/>
                <a:ea typeface="+mn-ea"/>
                <a:cs typeface="+mn-cs"/>
              </a:rPr>
              <a:t>Elisabetta</a:t>
            </a:r>
            <a: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t>, tua parente, nella sua vecchiaia, ha concepito un figlio e questo è il sesto mese per lei, che tutti dicevano sterile: </a:t>
            </a:r>
            <a:r>
              <a:rPr kumimoji="0" lang="it-IT" sz="3400" b="0" i="0" u="none" strike="noStrike" kern="1200" cap="none" spc="0" normalizeH="0" baseline="0" noProof="0" dirty="0">
                <a:ln>
                  <a:noFill/>
                </a:ln>
                <a:solidFill>
                  <a:srgbClr val="FF0000"/>
                </a:solidFill>
                <a:effectLst/>
                <a:uLnTx/>
                <a:uFillTx/>
                <a:latin typeface="Franklin Gothic Book" panose="020B0503020102020204"/>
                <a:ea typeface="+mn-ea"/>
                <a:cs typeface="+mn-cs"/>
              </a:rPr>
              <a:t>nulla è impossibile a Dio”.</a:t>
            </a:r>
            <a:br>
              <a:rPr kumimoji="0" lang="it-IT" sz="3400" b="0" i="0" u="none" strike="noStrike" kern="1200" cap="none" spc="0" normalizeH="0" baseline="0" noProof="0" dirty="0">
                <a:ln>
                  <a:noFill/>
                </a:ln>
                <a:solidFill>
                  <a:srgbClr val="FF0000"/>
                </a:solidFill>
                <a:effectLst/>
                <a:uLnTx/>
                <a:uFillTx/>
                <a:latin typeface="Franklin Gothic Book" panose="020B0503020102020204"/>
                <a:ea typeface="+mn-ea"/>
                <a:cs typeface="+mn-cs"/>
              </a:rPr>
            </a:br>
            <a: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t>Allora Maria disse: “Eccomi, sono la serva del Signore, avvenga di me quello che hai detto”.</a:t>
            </a:r>
            <a:br>
              <a:rPr kumimoji="0" lang="it-IT" sz="3400" b="0" i="0" u="none" strike="noStrike" kern="1200" cap="none" spc="0" normalizeH="0" baseline="0" noProof="0" dirty="0">
                <a:ln>
                  <a:noFill/>
                </a:ln>
                <a:solidFill>
                  <a:prstClr val="black"/>
                </a:solidFill>
                <a:effectLst/>
                <a:uLnTx/>
                <a:uFillTx/>
                <a:latin typeface="Franklin Gothic Book" panose="020B0503020102020204"/>
                <a:ea typeface="+mn-ea"/>
                <a:cs typeface="+mn-cs"/>
              </a:rPr>
            </a:br>
            <a:endParaRPr lang="en-US" sz="3400" dirty="0">
              <a:solidFill>
                <a:schemeClr val="tx2"/>
              </a:solidFill>
            </a:endParaRPr>
          </a:p>
        </p:txBody>
      </p:sp>
    </p:spTree>
    <p:extLst>
      <p:ext uri="{BB962C8B-B14F-4D97-AF65-F5344CB8AC3E}">
        <p14:creationId xmlns:p14="http://schemas.microsoft.com/office/powerpoint/2010/main" val="3158878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3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1" name="Picture 37">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52" name="Rectangle 39">
            <a:extLst>
              <a:ext uri="{FF2B5EF4-FFF2-40B4-BE49-F238E27FC236}">
                <a16:creationId xmlns:a16="http://schemas.microsoft.com/office/drawing/2014/main" id="{37FDDF72-DE39-4F99-A3C1-DD9D7815D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3" name="Rectangle 41">
            <a:extLst>
              <a:ext uri="{FF2B5EF4-FFF2-40B4-BE49-F238E27FC236}">
                <a16:creationId xmlns:a16="http://schemas.microsoft.com/office/drawing/2014/main" id="{5E4ECE80-3AD1-450C-B62A-98788F193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Immagine 3" descr="Immagine che contiene testo, disegnoatratteggio&#10;&#10;Descrizione generata automaticamente">
            <a:extLst>
              <a:ext uri="{FF2B5EF4-FFF2-40B4-BE49-F238E27FC236}">
                <a16:creationId xmlns:a16="http://schemas.microsoft.com/office/drawing/2014/main" id="{B328F085-2319-4394-8E5F-4E7245E0C647}"/>
              </a:ext>
            </a:extLst>
          </p:cNvPr>
          <p:cNvPicPr>
            <a:picLocks noChangeAspect="1"/>
          </p:cNvPicPr>
          <p:nvPr/>
        </p:nvPicPr>
        <p:blipFill rotWithShape="1">
          <a:blip r:embed="rId3">
            <a:alphaModFix/>
          </a:blip>
          <a:srcRect t="2367" r="-1" b="16693"/>
          <a:stretch/>
        </p:blipFill>
        <p:spPr>
          <a:xfrm>
            <a:off x="-2988" y="10"/>
            <a:ext cx="12188952" cy="6856614"/>
          </a:xfrm>
          <a:prstGeom prst="rect">
            <a:avLst/>
          </a:prstGeom>
        </p:spPr>
      </p:pic>
      <p:pic>
        <p:nvPicPr>
          <p:cNvPr id="54" name="Picture 43">
            <a:extLst>
              <a:ext uri="{FF2B5EF4-FFF2-40B4-BE49-F238E27FC236}">
                <a16:creationId xmlns:a16="http://schemas.microsoft.com/office/drawing/2014/main" id="{BBF9703A-116F-4B3B-B77F-03C8F82F22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alphaModFix amt="60000"/>
            <a:extLst>
              <a:ext uri="{28A0092B-C50C-407E-A947-70E740481C1C}">
                <a14:useLocalDpi xmlns:a14="http://schemas.microsoft.com/office/drawing/2010/main" val="0"/>
              </a:ext>
            </a:extLst>
          </a:blip>
          <a:srcRect t="37018" r="40625"/>
          <a:stretch/>
        </p:blipFill>
        <p:spPr>
          <a:xfrm rot="16200000">
            <a:off x="40988" y="-43974"/>
            <a:ext cx="1447800" cy="1535750"/>
          </a:xfrm>
          <a:prstGeom prst="rect">
            <a:avLst/>
          </a:prstGeom>
        </p:spPr>
      </p:pic>
      <p:pic>
        <p:nvPicPr>
          <p:cNvPr id="55" name="Picture 45">
            <a:extLst>
              <a:ext uri="{FF2B5EF4-FFF2-40B4-BE49-F238E27FC236}">
                <a16:creationId xmlns:a16="http://schemas.microsoft.com/office/drawing/2014/main" id="{A1B4061D-A626-49CE-9EA0-6A70DA7D5F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duotone>
              <a:schemeClr val="accent1">
                <a:shade val="45000"/>
                <a:satMod val="135000"/>
              </a:schemeClr>
              <a:prstClr val="white"/>
            </a:duotone>
            <a:alphaModFix amt="60000"/>
            <a:extLst>
              <a:ext uri="{28A0092B-C50C-407E-A947-70E740481C1C}">
                <a14:useLocalDpi xmlns:a14="http://schemas.microsoft.com/office/drawing/2010/main" val="0"/>
              </a:ext>
            </a:extLst>
          </a:blip>
          <a:srcRect r="46048"/>
          <a:stretch/>
        </p:blipFill>
        <p:spPr>
          <a:xfrm>
            <a:off x="10814364" y="3672852"/>
            <a:ext cx="1371600" cy="2548349"/>
          </a:xfrm>
          <a:prstGeom prst="rect">
            <a:avLst/>
          </a:prstGeom>
        </p:spPr>
      </p:pic>
    </p:spTree>
    <p:extLst>
      <p:ext uri="{BB962C8B-B14F-4D97-AF65-F5344CB8AC3E}">
        <p14:creationId xmlns:p14="http://schemas.microsoft.com/office/powerpoint/2010/main" val="630210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Segnaposto contenuto 2">
            <a:extLst>
              <a:ext uri="{FF2B5EF4-FFF2-40B4-BE49-F238E27FC236}">
                <a16:creationId xmlns:a16="http://schemas.microsoft.com/office/drawing/2014/main" id="{BB61CEB2-19E5-491F-A818-9AA8E88C5616}"/>
              </a:ext>
            </a:extLst>
          </p:cNvPr>
          <p:cNvSpPr>
            <a:spLocks noGrp="1"/>
          </p:cNvSpPr>
          <p:nvPr>
            <p:ph idx="1"/>
          </p:nvPr>
        </p:nvSpPr>
        <p:spPr>
          <a:xfrm>
            <a:off x="1371601" y="362606"/>
            <a:ext cx="9372599" cy="6290441"/>
          </a:xfrm>
        </p:spPr>
        <p:txBody>
          <a:bodyPr anchor="ctr">
            <a:normAutofit/>
          </a:bodyPr>
          <a:lstStyle/>
          <a:p>
            <a:pPr marL="384048" marR="0" lvl="0" indent="-384048" algn="just"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it-IT" sz="3200" b="0" i="0" u="none" strike="noStrike" kern="1200" cap="none" spc="0" normalizeH="0" baseline="0" noProof="0" dirty="0">
                <a:ln>
                  <a:noFill/>
                </a:ln>
                <a:solidFill>
                  <a:srgbClr val="0070C0"/>
                </a:solidFill>
                <a:effectLst/>
                <a:uLnTx/>
                <a:uFillTx/>
                <a:latin typeface="Franklin Gothic Book" panose="020B0503020102020204"/>
                <a:ea typeface="+mn-ea"/>
                <a:cs typeface="+mn-cs"/>
              </a:rPr>
              <a:t>Maria ha circa 15 anni e sta per sposarsi con un bravo giovane di nome Giuseppe. Certo, mentre si occupa delle faccende di casa, pensa al cambiamento che sta per accadere nella sua vita. </a:t>
            </a:r>
          </a:p>
          <a:p>
            <a:pPr marL="384048" marR="0" lvl="0" indent="-384048" algn="just"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it-IT" sz="3200" b="0" i="0" u="none" strike="noStrike" kern="1200" cap="none" spc="0" normalizeH="0" baseline="0" noProof="0" dirty="0">
                <a:ln>
                  <a:noFill/>
                </a:ln>
                <a:solidFill>
                  <a:srgbClr val="0070C0"/>
                </a:solidFill>
                <a:effectLst/>
                <a:uLnTx/>
                <a:uFillTx/>
                <a:latin typeface="Franklin Gothic Book" panose="020B0503020102020204"/>
                <a:ea typeface="+mn-ea"/>
                <a:cs typeface="+mn-cs"/>
              </a:rPr>
              <a:t>Maria capisce che questo bambino   non è come tutti gli altri, non crescerà dentro di lei come frutto dell’amore tra due sposi. Maria capisce anche che l’angelo aspetta il suo “si” perché avvenga questo miracolo di un figlio che non è figlio di un uomo, ma Figlio di Dio.</a:t>
            </a:r>
          </a:p>
          <a:p>
            <a:pPr marL="384048" marR="0" lvl="0" indent="-384048" algn="just"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it-IT" sz="3200" b="0" i="0" u="none" strike="noStrike" kern="1200" cap="none" spc="0" normalizeH="0" baseline="0" noProof="0" dirty="0">
                <a:ln>
                  <a:noFill/>
                </a:ln>
                <a:solidFill>
                  <a:srgbClr val="0070C0"/>
                </a:solidFill>
                <a:effectLst/>
                <a:uLnTx/>
                <a:uFillTx/>
                <a:latin typeface="Franklin Gothic Book" panose="020B0503020102020204"/>
                <a:ea typeface="+mn-ea"/>
                <a:cs typeface="+mn-cs"/>
              </a:rPr>
              <a:t>Allora dice all’angelo che è pronta a fare quello che Dio vuole da lei.</a:t>
            </a:r>
          </a:p>
          <a:p>
            <a:endParaRPr lang="it-IT" sz="1800" dirty="0">
              <a:solidFill>
                <a:schemeClr val="tx2"/>
              </a:solidFill>
            </a:endParaRPr>
          </a:p>
        </p:txBody>
      </p:sp>
    </p:spTree>
    <p:extLst>
      <p:ext uri="{BB962C8B-B14F-4D97-AF65-F5344CB8AC3E}">
        <p14:creationId xmlns:p14="http://schemas.microsoft.com/office/powerpoint/2010/main" val="1321154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48D4A08-DC3E-48D0-870A-4CCCE50B1B75}"/>
              </a:ext>
            </a:extLst>
          </p:cNvPr>
          <p:cNvSpPr>
            <a:spLocks noGrp="1"/>
          </p:cNvSpPr>
          <p:nvPr>
            <p:ph idx="1"/>
          </p:nvPr>
        </p:nvSpPr>
        <p:spPr>
          <a:xfrm>
            <a:off x="838200" y="819808"/>
            <a:ext cx="10515600" cy="5325406"/>
          </a:xfrm>
        </p:spPr>
        <p:txBody>
          <a:bodyPr>
            <a:normAutofit/>
          </a:bodyPr>
          <a:lstStyle/>
          <a:p>
            <a:pPr marL="384048" marR="0" lvl="0" indent="-384048" algn="just"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it-IT" sz="4800" b="1"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rPr>
              <a:t>Dio ci ama e desidera a tal punto stare con noi e riversare su di noi il suo amore, che assume la nostra stessa carne. </a:t>
            </a:r>
          </a:p>
          <a:p>
            <a:pPr marL="384048" marR="0" lvl="0" indent="-384048" algn="just"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it-IT" sz="4800" b="1"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Times New Roman" panose="02020603050405020304" pitchFamily="18" charset="0"/>
              </a:rPr>
              <a:t>Ci ama e vuole mettersi in relazione con noi, e diventa uomo come noi attraverso Maria</a:t>
            </a:r>
          </a:p>
          <a:p>
            <a:endParaRPr lang="it-IT" dirty="0"/>
          </a:p>
        </p:txBody>
      </p:sp>
    </p:spTree>
    <p:extLst>
      <p:ext uri="{BB962C8B-B14F-4D97-AF65-F5344CB8AC3E}">
        <p14:creationId xmlns:p14="http://schemas.microsoft.com/office/powerpoint/2010/main" val="201735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1DA57B7B-30D9-4515-9542-FFA699A3C8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3" name="Segnaposto contenuto 2">
            <a:extLst>
              <a:ext uri="{FF2B5EF4-FFF2-40B4-BE49-F238E27FC236}">
                <a16:creationId xmlns:a16="http://schemas.microsoft.com/office/drawing/2014/main" id="{6CAD327A-01A5-4F67-8A6E-E688B4E3661A}"/>
              </a:ext>
            </a:extLst>
          </p:cNvPr>
          <p:cNvSpPr>
            <a:spLocks noGrp="1"/>
          </p:cNvSpPr>
          <p:nvPr>
            <p:ph idx="1"/>
          </p:nvPr>
        </p:nvSpPr>
        <p:spPr>
          <a:xfrm>
            <a:off x="825797" y="500744"/>
            <a:ext cx="8762436" cy="5612344"/>
          </a:xfrm>
        </p:spPr>
        <p:txBody>
          <a:bodyPr>
            <a:normAutofit/>
          </a:bodyPr>
          <a:lstStyle/>
          <a:p>
            <a:pPr algn="just"/>
            <a:r>
              <a:rPr kumimoji="0" lang="it-IT" sz="5400" b="0" i="0" u="none" strike="noStrike" kern="1200" cap="none" spc="0" normalizeH="0" baseline="0" noProof="0" dirty="0">
                <a:ln>
                  <a:noFill/>
                </a:ln>
                <a:solidFill>
                  <a:prstClr val="black"/>
                </a:solidFill>
                <a:effectLst/>
                <a:uLnTx/>
                <a:uFillTx/>
                <a:latin typeface="Franklin Gothic Book" panose="020B0503020102020204"/>
                <a:ea typeface="+mn-ea"/>
                <a:cs typeface="+mn-cs"/>
              </a:rPr>
              <a:t>vediamo come Dio sceglie una donna per essere la Madre del suo Figlio per mettersi in </a:t>
            </a:r>
            <a:r>
              <a:rPr kumimoji="0" lang="it-IT" sz="5400" b="1" i="0" u="none" strike="noStrike" kern="1200" cap="none" spc="0" normalizeH="0" baseline="0" noProof="0" dirty="0">
                <a:ln>
                  <a:noFill/>
                </a:ln>
                <a:solidFill>
                  <a:prstClr val="black"/>
                </a:solidFill>
                <a:effectLst/>
                <a:uLnTx/>
                <a:uFillTx/>
                <a:latin typeface="Franklin Gothic Book" panose="020B0503020102020204"/>
                <a:ea typeface="+mn-ea"/>
                <a:cs typeface="+mn-cs"/>
              </a:rPr>
              <a:t>relazione</a:t>
            </a:r>
            <a:r>
              <a:rPr kumimoji="0" lang="it-IT" sz="5400" b="0" i="0" u="none" strike="noStrike" kern="1200" cap="none" spc="0" normalizeH="0" baseline="0" noProof="0" dirty="0">
                <a:ln>
                  <a:noFill/>
                </a:ln>
                <a:solidFill>
                  <a:prstClr val="black"/>
                </a:solidFill>
                <a:effectLst/>
                <a:uLnTx/>
                <a:uFillTx/>
                <a:latin typeface="Franklin Gothic Book" panose="020B0503020102020204"/>
                <a:ea typeface="+mn-ea"/>
                <a:cs typeface="+mn-cs"/>
              </a:rPr>
              <a:t> con gli uomini.</a:t>
            </a:r>
            <a:endParaRPr lang="it-IT" sz="5400" dirty="0">
              <a:solidFill>
                <a:schemeClr val="tx2"/>
              </a:solidFill>
            </a:endParaRPr>
          </a:p>
        </p:txBody>
      </p:sp>
      <p:sp>
        <p:nvSpPr>
          <p:cNvPr id="12" name="Rectangle 11">
            <a:extLst>
              <a:ext uri="{FF2B5EF4-FFF2-40B4-BE49-F238E27FC236}">
                <a16:creationId xmlns:a16="http://schemas.microsoft.com/office/drawing/2014/main" id="{9729F241-2B1B-40E9-A72C-63955DFFF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B4B9D7-F359-44A2-87B4-EAFA68AA9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8481" y="0"/>
            <a:ext cx="2143519" cy="6858000"/>
          </a:xfrm>
          <a:prstGeom prst="rect">
            <a:avLst/>
          </a:prstGeom>
          <a:blipFill dpi="0" rotWithShape="1">
            <a:blip r:embed="rId2">
              <a:alphaModFix amt="40000"/>
              <a:duotone>
                <a:schemeClr val="accent1">
                  <a:shade val="45000"/>
                  <a:satMod val="135000"/>
                </a:schemeClr>
                <a:prstClr val="white"/>
              </a:duotone>
            </a:blip>
            <a:srcRect/>
            <a:tile tx="889000" ty="0" sx="100000" sy="100000" flip="xy" algn="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8769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3" name="Segnaposto contenuto 2">
            <a:extLst>
              <a:ext uri="{FF2B5EF4-FFF2-40B4-BE49-F238E27FC236}">
                <a16:creationId xmlns:a16="http://schemas.microsoft.com/office/drawing/2014/main" id="{0BF5C9F7-F48D-4481-B417-E55054C411B0}"/>
              </a:ext>
            </a:extLst>
          </p:cNvPr>
          <p:cNvSpPr>
            <a:spLocks noGrp="1"/>
          </p:cNvSpPr>
          <p:nvPr>
            <p:ph idx="1"/>
          </p:nvPr>
        </p:nvSpPr>
        <p:spPr>
          <a:xfrm>
            <a:off x="1371601" y="756745"/>
            <a:ext cx="9372599" cy="5356342"/>
          </a:xfrm>
        </p:spPr>
        <p:txBody>
          <a:bodyPr anchor="ctr">
            <a:normAutofit/>
          </a:bodyPr>
          <a:lstStyle/>
          <a:p>
            <a:r>
              <a:rPr lang="it-IT" sz="6000" dirty="0">
                <a:solidFill>
                  <a:srgbClr val="C00000"/>
                </a:solidFill>
              </a:rPr>
              <a:t>Dio ci ama e desidera stare con noi, tanto che assume la nostra stessa carne: diventa uomo.</a:t>
            </a:r>
          </a:p>
        </p:txBody>
      </p:sp>
    </p:spTree>
    <p:extLst>
      <p:ext uri="{BB962C8B-B14F-4D97-AF65-F5344CB8AC3E}">
        <p14:creationId xmlns:p14="http://schemas.microsoft.com/office/powerpoint/2010/main" val="1631208388"/>
      </p:ext>
    </p:extLst>
  </p:cSld>
  <p:clrMapOvr>
    <a:masterClrMapping/>
  </p:clrMapOvr>
</p:sld>
</file>

<file path=ppt/theme/theme1.xml><?xml version="1.0" encoding="utf-8"?>
<a:theme xmlns:a="http://schemas.openxmlformats.org/drawingml/2006/main" name="BlockprintVTI">
  <a:themeElements>
    <a:clrScheme name="Custom 69">
      <a:dk1>
        <a:sysClr val="windowText" lastClr="000000"/>
      </a:dk1>
      <a:lt1>
        <a:sysClr val="window" lastClr="FFFFFF"/>
      </a:lt1>
      <a:dk2>
        <a:srgbClr val="44131A"/>
      </a:dk2>
      <a:lt2>
        <a:srgbClr val="F2ECEA"/>
      </a:lt2>
      <a:accent1>
        <a:srgbClr val="A62C52"/>
      </a:accent1>
      <a:accent2>
        <a:srgbClr val="A7928D"/>
      </a:accent2>
      <a:accent3>
        <a:srgbClr val="307C71"/>
      </a:accent3>
      <a:accent4>
        <a:srgbClr val="41575D"/>
      </a:accent4>
      <a:accent5>
        <a:srgbClr val="8FA3A3"/>
      </a:accent5>
      <a:accent6>
        <a:srgbClr val="CA8370"/>
      </a:accent6>
      <a:hlink>
        <a:srgbClr val="D13D6E"/>
      </a:hlink>
      <a:folHlink>
        <a:srgbClr val="6C9D92"/>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221</TotalTime>
  <Words>639</Words>
  <Application>Microsoft Office PowerPoint</Application>
  <PresentationFormat>Widescreen</PresentationFormat>
  <Paragraphs>38</Paragraphs>
  <Slides>16</Slides>
  <Notes>0</Notes>
  <HiddenSlides>0</HiddenSlides>
  <MMClips>5</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16</vt:i4>
      </vt:variant>
    </vt:vector>
  </HeadingPairs>
  <TitlesOfParts>
    <vt:vector size="26" baseType="lpstr">
      <vt:lpstr>Arial</vt:lpstr>
      <vt:lpstr>Avenir Next LT Pro</vt:lpstr>
      <vt:lpstr>AvenirNext LT Pro Medium</vt:lpstr>
      <vt:lpstr>Calibri</vt:lpstr>
      <vt:lpstr>Calibri Light</vt:lpstr>
      <vt:lpstr>Franklin Gothic Book</vt:lpstr>
      <vt:lpstr>Liberation Serif</vt:lpstr>
      <vt:lpstr>Lucida Sans Unicode</vt:lpstr>
      <vt:lpstr>BlockprintVTI</vt:lpstr>
      <vt:lpstr>Tema di Office</vt:lpstr>
      <vt:lpstr>ANNUNCIAZIONE</vt:lpstr>
      <vt:lpstr>Presentazione standard di PowerPoint</vt:lpstr>
      <vt:lpstr>Presentazione standard di PowerPoint</vt:lpstr>
      <vt:lpstr>Allora Maria disse all’angelo: “Come è possibile? Non conosco uomo”. Le rispose l’angelo: “Lo Spirito Santo scenderà su dite. Colui che nascerà sarà dunque santo e chiamato Figlio e di Dio. Vedi: anche Elisabetta, tua parente, nella sua vecchiaia, ha concepito un figlio e questo è il sesto mese per lei, che tutti dicevano sterile: nulla è impossibile a Dio”. Allora Maria disse: “Eccomi, sono la serva del Signore, avvenga di me quello che hai detto”.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RICAPITOLIAMO</vt:lpstr>
      <vt:lpstr>Domande per capire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ANNUNCIAZIONE</dc:title>
  <dc:creator>giancarlo quadri</dc:creator>
  <cp:lastModifiedBy>giancarlo quadri</cp:lastModifiedBy>
  <cp:revision>30</cp:revision>
  <dcterms:created xsi:type="dcterms:W3CDTF">2021-11-20T14:55:58Z</dcterms:created>
  <dcterms:modified xsi:type="dcterms:W3CDTF">2022-06-26T14:40:04Z</dcterms:modified>
</cp:coreProperties>
</file>