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2" r:id="rId3"/>
    <p:sldId id="265" r:id="rId4"/>
    <p:sldId id="263" r:id="rId5"/>
    <p:sldId id="264" r:id="rId6"/>
    <p:sldId id="257" r:id="rId7"/>
    <p:sldId id="258" r:id="rId8"/>
    <p:sldId id="268" r:id="rId9"/>
    <p:sldId id="259" r:id="rId10"/>
    <p:sldId id="260" r:id="rId11"/>
    <p:sldId id="261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0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1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463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4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092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59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98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6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0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2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4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2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7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8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4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3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2E60D02-233E-4C2B-9BD6-D9AEE5053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62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5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5D49ECD-532B-4135-8842-5C8033343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07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7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0FC94C2A-47BF-423C-A768-3CA4C63FF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3" y="0"/>
            <a:ext cx="9731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89A797-83FA-42AD-80DC-4C88F0AC2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02" y="1296318"/>
            <a:ext cx="9833467" cy="3777622"/>
          </a:xfrm>
        </p:spPr>
        <p:txBody>
          <a:bodyPr>
            <a:normAutofit/>
          </a:bodyPr>
          <a:lstStyle/>
          <a:p>
            <a:r>
              <a:rPr lang="it-IT" sz="5400" b="1" dirty="0"/>
              <a:t>ISACCO</a:t>
            </a:r>
            <a:r>
              <a:rPr lang="it-IT" sz="5400" dirty="0"/>
              <a:t> è il figlio della promessa che Dio, come sempre, mantiene</a:t>
            </a:r>
          </a:p>
        </p:txBody>
      </p:sp>
    </p:spTree>
    <p:extLst>
      <p:ext uri="{BB962C8B-B14F-4D97-AF65-F5344CB8AC3E}">
        <p14:creationId xmlns:p14="http://schemas.microsoft.com/office/powerpoint/2010/main" val="184485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8C52E8-B545-43FE-AF55-0B0F6085F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68" y="1278526"/>
            <a:ext cx="8939049" cy="5249917"/>
          </a:xfrm>
        </p:spPr>
        <p:txBody>
          <a:bodyPr>
            <a:noAutofit/>
          </a:bodyPr>
          <a:lstStyle/>
          <a:p>
            <a:pPr algn="just"/>
            <a:r>
              <a:rPr lang="it-IT" sz="4800" dirty="0"/>
              <a:t>Abramo è stato il primo uomo a fidarsi di Dio, </a:t>
            </a:r>
            <a:r>
              <a:rPr lang="it-IT" sz="4800" b="1" dirty="0"/>
              <a:t>deve essere per noi un esempio</a:t>
            </a:r>
            <a:r>
              <a:rPr lang="it-IT" sz="4800" dirty="0"/>
              <a:t>, perché anche nei momenti di difficoltà </a:t>
            </a:r>
            <a:r>
              <a:rPr lang="it-IT" sz="4800" b="1" dirty="0"/>
              <a:t>dobbiamo affidarci a Dio e fidarci di Lui.</a:t>
            </a:r>
          </a:p>
        </p:txBody>
      </p:sp>
    </p:spTree>
    <p:extLst>
      <p:ext uri="{BB962C8B-B14F-4D97-AF65-F5344CB8AC3E}">
        <p14:creationId xmlns:p14="http://schemas.microsoft.com/office/powerpoint/2010/main" val="255489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ED0493-681A-43E9-B67D-42EFA66EB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3" y="139091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dirty="0">
                <a:solidFill>
                  <a:srgbClr val="FF0000"/>
                </a:solidFill>
              </a:rPr>
              <a:t>Perché pensate che ci possiamo fidare di Lui?</a:t>
            </a:r>
          </a:p>
        </p:txBody>
      </p:sp>
    </p:spTree>
    <p:extLst>
      <p:ext uri="{BB962C8B-B14F-4D97-AF65-F5344CB8AC3E}">
        <p14:creationId xmlns:p14="http://schemas.microsoft.com/office/powerpoint/2010/main" val="226719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F97C54F-C6BC-454F-B577-8EAA97D51707}"/>
              </a:ext>
            </a:extLst>
          </p:cNvPr>
          <p:cNvSpPr/>
          <p:nvPr/>
        </p:nvSpPr>
        <p:spPr>
          <a:xfrm>
            <a:off x="165253" y="0"/>
            <a:ext cx="1202674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F69A79-CB1A-4F4B-817D-A9418453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53" y="1182746"/>
            <a:ext cx="10242078" cy="4492508"/>
          </a:xfrm>
        </p:spPr>
        <p:txBody>
          <a:bodyPr>
            <a:normAutofit/>
          </a:bodyPr>
          <a:lstStyle/>
          <a:p>
            <a:pPr algn="just"/>
            <a:r>
              <a:rPr lang="it-IT" sz="2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SIGNORE, TU HAI CHIAMATO ABRAMO E GLI HAI PROMESSO CHE SAREBBE DIVENTATO IL PADRE DI UN POPOLO NUMEROSO. 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ABRAMO SI E' FIDATO DI TE E TU HAI REALIZZATO CIO' CHE GLI AVEVI PROMESSO. ANCHE A ME CHIEDI DI FIDARMI DI TE 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PERCHE' TU VUOI ESSERE MIO AMICO. ANCH'IO VOGLIO ESSERE TUO AMICO E VOGLIO FIDARMI DI TE. 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FAMMI CAPIRE CHE MI VUOI BENE E CHE SEI SEMPRE CON ME.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AIUTAMI AD ESSERTI FEDELE, A VOLERTI BENE E A VOLER BENE ALLE PERSONE CHE CAMMINANO CON ME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998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296505-CA56-4A2C-B7FC-3F6D45CEB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92366"/>
            <a:ext cx="10121994" cy="533951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5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 chiama Abramo per nome e si propone come un Dio buono, come un amico e gli fa delle promesse, </a:t>
            </a:r>
            <a:r>
              <a:rPr lang="it-IT" sz="5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purchè</a:t>
            </a:r>
            <a:r>
              <a:rPr lang="it-IT" sz="5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Abramo si fidi di Lui.</a:t>
            </a:r>
          </a:p>
          <a:p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9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FD9D67-C275-4AE9-93D8-C7CDF94F5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45" y="1257252"/>
            <a:ext cx="9581219" cy="5138712"/>
          </a:xfrm>
        </p:spPr>
        <p:txBody>
          <a:bodyPr>
            <a:normAutofit/>
          </a:bodyPr>
          <a:lstStyle/>
          <a:p>
            <a:pPr algn="just"/>
            <a:r>
              <a:rPr lang="it-IT" sz="4400" dirty="0">
                <a:solidFill>
                  <a:srgbClr val="C00000"/>
                </a:solidFill>
              </a:rPr>
              <a:t>Un giorno Dio gli parla e gli fa delle promesse: se abbandonerà la propria terra e si fiderà della sua Parola, Dio gli donerà una terra dove stabilirsi e dove la sua discendenza prospererà.</a:t>
            </a:r>
          </a:p>
        </p:txBody>
      </p:sp>
    </p:spTree>
    <p:extLst>
      <p:ext uri="{BB962C8B-B14F-4D97-AF65-F5344CB8AC3E}">
        <p14:creationId xmlns:p14="http://schemas.microsoft.com/office/powerpoint/2010/main" val="241783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0969C23-661A-4436-A31C-AFE48789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69" y="1858178"/>
            <a:ext cx="7500719" cy="3777622"/>
          </a:xfrm>
        </p:spPr>
        <p:txBody>
          <a:bodyPr>
            <a:normAutofit/>
          </a:bodyPr>
          <a:lstStyle/>
          <a:p>
            <a:r>
              <a:rPr lang="it-IT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il primo uomo chiamato da Dio.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417922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E882CE-886E-4F4D-AF5C-841E67BD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69" y="1316325"/>
            <a:ext cx="8915400" cy="46499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ALTRE PERSONE CHE NOI CONOSCIAMO SONO STATE CHIAMATE DA DIO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come hanno risposto?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per diventare la mamma di Gesù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Samuele: “parla il tuo servo ti ascolta”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David: per diventare re degli ebrei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67224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45A6E8-2423-4987-8BFB-27567409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B28F7CA-7AF4-4A50-98F2-175AB3B53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58" y="88135"/>
            <a:ext cx="9775369" cy="6858000"/>
          </a:xfrm>
        </p:spPr>
      </p:pic>
    </p:spTree>
    <p:extLst>
      <p:ext uri="{BB962C8B-B14F-4D97-AF65-F5344CB8AC3E}">
        <p14:creationId xmlns:p14="http://schemas.microsoft.com/office/powerpoint/2010/main" val="71482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A7AEC0-6D84-4417-BB49-1C4BEBBE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DD74482-4BEE-4508-99F9-6241416A6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67" y="0"/>
            <a:ext cx="9905998" cy="6858000"/>
          </a:xfrm>
        </p:spPr>
      </p:pic>
    </p:spTree>
    <p:extLst>
      <p:ext uri="{BB962C8B-B14F-4D97-AF65-F5344CB8AC3E}">
        <p14:creationId xmlns:p14="http://schemas.microsoft.com/office/powerpoint/2010/main" val="178731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EABFEA-2765-4BFC-9071-E48196A2F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65" y="1511021"/>
            <a:ext cx="9250143" cy="4003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dirty="0">
                <a:solidFill>
                  <a:srgbClr val="FF0000"/>
                </a:solidFill>
              </a:rPr>
              <a:t>Dio chiama anche noi, anche noi siamo invitati ad ascoltarlo.</a:t>
            </a:r>
          </a:p>
          <a:p>
            <a:pPr marL="0" indent="0">
              <a:buNone/>
            </a:pPr>
            <a:r>
              <a:rPr lang="it-IT" sz="4400" dirty="0">
                <a:solidFill>
                  <a:srgbClr val="FF0000"/>
                </a:solidFill>
              </a:rPr>
              <a:t>Perché siamo invitati ad ascoltare ciò che dio ci dice?</a:t>
            </a:r>
          </a:p>
        </p:txBody>
      </p:sp>
    </p:spTree>
    <p:extLst>
      <p:ext uri="{BB962C8B-B14F-4D97-AF65-F5344CB8AC3E}">
        <p14:creationId xmlns:p14="http://schemas.microsoft.com/office/powerpoint/2010/main" val="144974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274C3E5-0AAA-4FEB-81E4-8D8D44D1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11" y="0"/>
            <a:ext cx="9470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96366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</TotalTime>
  <Words>290</Words>
  <Application>Microsoft Macintosh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giancarlo quadri</dc:creator>
  <cp:lastModifiedBy>don Fabio Coppini</cp:lastModifiedBy>
  <cp:revision>17</cp:revision>
  <dcterms:created xsi:type="dcterms:W3CDTF">2022-01-22T13:51:56Z</dcterms:created>
  <dcterms:modified xsi:type="dcterms:W3CDTF">2022-01-25T16:38:42Z</dcterms:modified>
</cp:coreProperties>
</file>