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pa" initials="sa" lastIdx="1" clrIdx="0">
    <p:extLst>
      <p:ext uri="{19B8F6BF-5375-455C-9EA6-DF929625EA0E}">
        <p15:presenceInfo xmlns:p15="http://schemas.microsoft.com/office/powerpoint/2012/main" userId="18d77285c2a1af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09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59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23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5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1035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85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6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9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08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6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80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A6B24E1-4524-4D2D-A8DE-3E2061EEDA13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E891D23-1DE6-48C4-B31D-19CDC8BF553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46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Settimana Santa, non sia solo una parentesi sacra - La Nuova Bussola  Quotidiana">
            <a:extLst>
              <a:ext uri="{FF2B5EF4-FFF2-40B4-BE49-F238E27FC236}">
                <a16:creationId xmlns:a16="http://schemas.microsoft.com/office/drawing/2014/main" id="{24996A60-C3CA-4326-97A5-4E2059152C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69" y="1202078"/>
            <a:ext cx="6164614" cy="4463930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DD51A0-263E-4A4A-ACAE-3858F4427ABF}"/>
              </a:ext>
            </a:extLst>
          </p:cNvPr>
          <p:cNvSpPr txBox="1"/>
          <p:nvPr/>
        </p:nvSpPr>
        <p:spPr>
          <a:xfrm>
            <a:off x="4190556" y="455138"/>
            <a:ext cx="698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INGRESSO A GERUSALEMME</a:t>
            </a:r>
          </a:p>
        </p:txBody>
      </p:sp>
    </p:spTree>
    <p:extLst>
      <p:ext uri="{BB962C8B-B14F-4D97-AF65-F5344CB8AC3E}">
        <p14:creationId xmlns:p14="http://schemas.microsoft.com/office/powerpoint/2010/main" val="2234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Ultima Cena (Giotto) - Wikipedia">
            <a:extLst>
              <a:ext uri="{FF2B5EF4-FFF2-40B4-BE49-F238E27FC236}">
                <a16:creationId xmlns:a16="http://schemas.microsoft.com/office/drawing/2014/main" id="{8DAD8616-51F7-4FB9-9A88-5352AA5165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1985" y="1096998"/>
            <a:ext cx="5268029" cy="4664003"/>
          </a:xfrm>
          <a:prstGeom prst="rect">
            <a:avLst/>
          </a:prstGeom>
          <a:noFill/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04C602B-1863-4CF4-A54A-0124EEB8B2FC}"/>
              </a:ext>
            </a:extLst>
          </p:cNvPr>
          <p:cNvSpPr txBox="1"/>
          <p:nvPr/>
        </p:nvSpPr>
        <p:spPr>
          <a:xfrm>
            <a:off x="4206636" y="455372"/>
            <a:ext cx="698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ULTIMA CENA</a:t>
            </a:r>
          </a:p>
        </p:txBody>
      </p:sp>
    </p:spTree>
    <p:extLst>
      <p:ext uri="{BB962C8B-B14F-4D97-AF65-F5344CB8AC3E}">
        <p14:creationId xmlns:p14="http://schemas.microsoft.com/office/powerpoint/2010/main" val="42608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lavanda dei piedi | la parola cresceva">
            <a:extLst>
              <a:ext uri="{FF2B5EF4-FFF2-40B4-BE49-F238E27FC236}">
                <a16:creationId xmlns:a16="http://schemas.microsoft.com/office/drawing/2014/main" id="{31DF926A-BBCE-4E56-B110-3019D03739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947" y="1289918"/>
            <a:ext cx="6309075" cy="4242853"/>
          </a:xfrm>
          <a:prstGeom prst="rect">
            <a:avLst/>
          </a:prstGeom>
          <a:noFill/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2E27EC-99BE-4541-8F96-D4900DEC1F1E}"/>
              </a:ext>
            </a:extLst>
          </p:cNvPr>
          <p:cNvSpPr txBox="1"/>
          <p:nvPr/>
        </p:nvSpPr>
        <p:spPr>
          <a:xfrm>
            <a:off x="4206636" y="454725"/>
            <a:ext cx="698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LA LAVANDA DEI PIEDI</a:t>
            </a:r>
          </a:p>
        </p:txBody>
      </p:sp>
    </p:spTree>
    <p:extLst>
      <p:ext uri="{BB962C8B-B14F-4D97-AF65-F5344CB8AC3E}">
        <p14:creationId xmlns:p14="http://schemas.microsoft.com/office/powerpoint/2010/main" val="30829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l Bacio di Giuda di Giotto - Arte Svelata">
            <a:extLst>
              <a:ext uri="{FF2B5EF4-FFF2-40B4-BE49-F238E27FC236}">
                <a16:creationId xmlns:a16="http://schemas.microsoft.com/office/drawing/2014/main" id="{1649EF49-C59B-41ED-A84F-3A47B58369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672" y="1289918"/>
            <a:ext cx="8081625" cy="4242853"/>
          </a:xfrm>
          <a:prstGeom prst="rect">
            <a:avLst/>
          </a:prstGeom>
          <a:noFill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34B113-654E-4189-B963-2E6AA2C4D9B9}"/>
              </a:ext>
            </a:extLst>
          </p:cNvPr>
          <p:cNvSpPr txBox="1"/>
          <p:nvPr/>
        </p:nvSpPr>
        <p:spPr>
          <a:xfrm>
            <a:off x="4206636" y="453431"/>
            <a:ext cx="698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IL TRADIMENTO, L’ARRESTO</a:t>
            </a:r>
          </a:p>
        </p:txBody>
      </p:sp>
    </p:spTree>
    <p:extLst>
      <p:ext uri="{BB962C8B-B14F-4D97-AF65-F5344CB8AC3E}">
        <p14:creationId xmlns:p14="http://schemas.microsoft.com/office/powerpoint/2010/main" val="12224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edificio, esterni, vecchio, vestito&#10;&#10;Descrizione generata automaticamente">
            <a:extLst>
              <a:ext uri="{FF2B5EF4-FFF2-40B4-BE49-F238E27FC236}">
                <a16:creationId xmlns:a16="http://schemas.microsoft.com/office/drawing/2014/main" id="{32182F88-62D3-4FC4-874B-B3B2FA85D5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513" y="1313662"/>
            <a:ext cx="4405291" cy="4185026"/>
          </a:xfrm>
          <a:prstGeom prst="rect">
            <a:avLst/>
          </a:prstGeom>
          <a:noFill/>
        </p:spPr>
      </p:pic>
      <p:pic>
        <p:nvPicPr>
          <p:cNvPr id="26" name="Immagine 25" descr="Cristo davanti a Caifa (Giotto) - Wikipedia">
            <a:extLst>
              <a:ext uri="{FF2B5EF4-FFF2-40B4-BE49-F238E27FC236}">
                <a16:creationId xmlns:a16="http://schemas.microsoft.com/office/drawing/2014/main" id="{30E234FF-EACF-4B50-99D8-C63C2BDEF8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" r="-1227"/>
          <a:stretch/>
        </p:blipFill>
        <p:spPr bwMode="auto">
          <a:xfrm>
            <a:off x="1322196" y="1304661"/>
            <a:ext cx="4405288" cy="4203028"/>
          </a:xfrm>
          <a:prstGeom prst="rect">
            <a:avLst/>
          </a:prstGeom>
          <a:noFill/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3CCD304-BADE-4711-B438-BAAFDF911D1D}"/>
              </a:ext>
            </a:extLst>
          </p:cNvPr>
          <p:cNvSpPr txBox="1"/>
          <p:nvPr/>
        </p:nvSpPr>
        <p:spPr>
          <a:xfrm>
            <a:off x="4206636" y="453431"/>
            <a:ext cx="698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LA CONDANNA</a:t>
            </a:r>
          </a:p>
        </p:txBody>
      </p:sp>
    </p:spTree>
    <p:extLst>
      <p:ext uri="{BB962C8B-B14F-4D97-AF65-F5344CB8AC3E}">
        <p14:creationId xmlns:p14="http://schemas.microsoft.com/office/powerpoint/2010/main" val="323313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Giotto agli Scrovegni - Le scene">
            <a:extLst>
              <a:ext uri="{FF2B5EF4-FFF2-40B4-BE49-F238E27FC236}">
                <a16:creationId xmlns:a16="http://schemas.microsoft.com/office/drawing/2014/main" id="{EFB08102-6332-4CDB-883D-584092D6FC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892" y="1289918"/>
            <a:ext cx="4347185" cy="4242853"/>
          </a:xfrm>
          <a:prstGeom prst="rect">
            <a:avLst/>
          </a:prstGeom>
          <a:noFill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138B77-0390-419D-A361-C478DC0BD015}"/>
              </a:ext>
            </a:extLst>
          </p:cNvPr>
          <p:cNvSpPr txBox="1"/>
          <p:nvPr/>
        </p:nvSpPr>
        <p:spPr>
          <a:xfrm>
            <a:off x="4206636" y="454078"/>
            <a:ext cx="698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GESU’ PORTA LA CROCE</a:t>
            </a:r>
          </a:p>
        </p:txBody>
      </p:sp>
    </p:spTree>
    <p:extLst>
      <p:ext uri="{BB962C8B-B14F-4D97-AF65-F5344CB8AC3E}">
        <p14:creationId xmlns:p14="http://schemas.microsoft.com/office/powerpoint/2010/main" val="266432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Crocifissione (Giotto) - Wikipedia">
            <a:extLst>
              <a:ext uri="{FF2B5EF4-FFF2-40B4-BE49-F238E27FC236}">
                <a16:creationId xmlns:a16="http://schemas.microsoft.com/office/drawing/2014/main" id="{901ACBDD-0F92-49F9-9DA2-8F89A8582D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244" y="800100"/>
            <a:ext cx="5699513" cy="5257801"/>
          </a:xfrm>
          <a:prstGeom prst="rect">
            <a:avLst/>
          </a:prstGeom>
          <a:noFill/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B847BB-3889-4701-8FAA-BE255E9D8C87}"/>
              </a:ext>
            </a:extLst>
          </p:cNvPr>
          <p:cNvSpPr txBox="1"/>
          <p:nvPr/>
        </p:nvSpPr>
        <p:spPr>
          <a:xfrm>
            <a:off x="477012" y="22532"/>
            <a:ext cx="1123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lang="it-IT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CROCEFISSIONE</a:t>
            </a:r>
            <a:endParaRPr lang="it-IT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61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Giotto – Deposizione dalla croce – RaiCom">
            <a:extLst>
              <a:ext uri="{FF2B5EF4-FFF2-40B4-BE49-F238E27FC236}">
                <a16:creationId xmlns:a16="http://schemas.microsoft.com/office/drawing/2014/main" id="{E0C4B3CE-1527-414B-B749-205CE8BAB5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948" y="800100"/>
            <a:ext cx="5684105" cy="5257801"/>
          </a:xfrm>
          <a:prstGeom prst="rect">
            <a:avLst/>
          </a:prstGeom>
          <a:noFill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CB0571-8FF0-4A24-BFE2-CB2D0A6EE967}"/>
              </a:ext>
            </a:extLst>
          </p:cNvPr>
          <p:cNvSpPr txBox="1"/>
          <p:nvPr/>
        </p:nvSpPr>
        <p:spPr>
          <a:xfrm>
            <a:off x="477012" y="22532"/>
            <a:ext cx="1123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GESU’ E’ DEPOSTO DALLA CROCE</a:t>
            </a:r>
          </a:p>
        </p:txBody>
      </p:sp>
    </p:spTree>
    <p:extLst>
      <p:ext uri="{BB962C8B-B14F-4D97-AF65-F5344CB8AC3E}">
        <p14:creationId xmlns:p14="http://schemas.microsoft.com/office/powerpoint/2010/main" val="12577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91</TotalTime>
  <Words>29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Aharoni</vt:lpstr>
      <vt:lpstr>Franklin Gothic Book</vt:lpstr>
      <vt:lpstr>Ritaglio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Davide86 Colnago</dc:creator>
  <cp:lastModifiedBy>Davide86 Colnago</cp:lastModifiedBy>
  <cp:revision>11</cp:revision>
  <dcterms:created xsi:type="dcterms:W3CDTF">2021-03-20T10:18:08Z</dcterms:created>
  <dcterms:modified xsi:type="dcterms:W3CDTF">2021-03-21T18:48:07Z</dcterms:modified>
</cp:coreProperties>
</file>