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56" r:id="rId5"/>
    <p:sldId id="259" r:id="rId6"/>
    <p:sldId id="260" r:id="rId7"/>
    <p:sldId id="258" r:id="rId8"/>
    <p:sldId id="261" r:id="rId9"/>
    <p:sldId id="263" r:id="rId10"/>
    <p:sldId id="265" r:id="rId11"/>
    <p:sldId id="266" r:id="rId12"/>
    <p:sldId id="264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1029A-56B3-4336-A2FF-E4E71EE23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472A8B-ED23-47DA-AFFC-30025617C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06B87-BD25-4B4E-A5F4-85B316D0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5E31AE-FCD1-47CF-99E0-24910BDB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E72AD0-4BDB-4EE1-8792-5C61310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3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70F25-D8E4-4989-B111-C921099C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BB9085-358B-429B-88BC-4D3AA3C5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ED28C-C735-4FFA-A16D-6D73EDB5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1B1CD7-522E-4531-8208-671D4FF7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E2254-6E18-4C64-8F26-D8079C3D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4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D2A692-48E7-4267-BBBC-C94B15362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C2EA18-E400-4A53-94D7-248073D69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893B90-D10C-4A17-A3AD-25027C79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CA48FE-FEF5-4256-94BB-506F05EB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2476E-362B-4E6A-83D7-5A65C56F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24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0673B-1F61-4542-AF74-A41C4C43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709F1B-7DFE-4384-86B3-361FD00C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DBC2C-9ED5-4BA0-9E16-EB4A857A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F457F4-1F4D-429F-86E1-25B2891E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E7C7F1-E953-45EA-B13F-A9B5EF14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5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A591F-8769-4AEF-BF6B-1B69BDF6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81B60E-39F4-4CB1-9998-1D7C869C4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5ACDBC-1564-4B7B-872C-A2DF5ED5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FB5FBC-EE5C-498C-BC73-D169D8E4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03D2D3-3B3D-490F-ABD2-D72436AA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7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6F0B1-4D20-4B2E-BCCA-6BC8958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EB6CC-0BE1-4B1A-820E-B2FA599B2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99081A-87FF-4EAD-87D5-C3546998A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60191D-EF50-4C6B-A6CA-45942538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3DFBB8-3D2C-4DB7-A4AA-DECC7A1B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FD0A9C-8DC2-4F09-B6A3-229E25D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96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D84BA-8069-4D6C-BA1E-022107A3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1F2CE-3075-4D33-955D-6A52B3F7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F7D277-8DD3-45A9-8521-D48141F7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805367-5C76-4305-A32A-E64CBD287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05D6B3-877F-4667-B0A7-8BBACD29D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5C08AB-E297-41C8-AD51-A8F43EAF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4F67AD-8F33-48C2-AE4C-6A79295A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BCF00A-116A-45EB-AF36-10D78B66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82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42AE8-F202-4791-8294-F4502560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D37C6B-8165-48F3-9143-3620B9FC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EC7F58-8291-47B3-B0CA-6B5860B8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8505C2-109B-4962-9A49-DDF52565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01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3CAAF7-C7F7-4D05-A7B8-A797947A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4F83F7-D5E0-43E9-A80B-1349D06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79DDAD-9728-424E-B372-8A19D842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6D57B-7659-4B4A-8CFF-EC27F8DC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747A3-CFD2-4BC0-B799-5C5CC1D8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531382-22DF-4F26-80EF-8A62D382C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5BD02A-164F-4FC5-87AF-807A12B2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B0247D-0E05-45D7-88DA-B540AD7B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E2DCBD-0BC7-4BFC-8DB1-E3FDC323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97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A5D63-400C-4C26-90B1-4FA83B1B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7D44ED-CF4F-415F-B42A-D49D530D5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050ACC-CB70-4E4E-933F-648342CA6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75BA28-7A45-46E5-9516-FB01AD3F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1E5730-7C88-4AB4-9616-816A1FA3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0795C5-E3F9-4583-8E97-096E2E29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9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84A37F-8A7C-493A-A70C-026776D6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BBC13C-6501-427F-8790-4FF72191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BA3CC9-1281-4E7F-8FC3-882CE3FED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A9E5-3FDF-44B6-B210-0DB6BEF5DC41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4C1C28-EC5D-43BE-9F2E-9B16B123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367FE-6C24-4B39-A5DC-54CF60498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E033-AEA6-4889-84FF-3864D4E1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924881-C1E3-4AF7-9C6E-24F5018E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613507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 fare </a:t>
            </a:r>
            <a:r>
              <a:rPr lang="en-US" sz="9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 </a:t>
            </a:r>
            <a:r>
              <a:rPr lang="en-US" sz="9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occorrono</a:t>
            </a:r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464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779D9A-B5F4-4EB3-AF76-08791436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86" y="1825626"/>
            <a:ext cx="9090591" cy="3713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</a:rPr>
              <a:t>ANCHE GESU’ é UN RE, UN RE SPECIALE!!</a:t>
            </a:r>
            <a:endParaRPr lang="it-IT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CD7B65-1FE1-4AE4-9E1D-44206AB1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387"/>
            <a:ext cx="12191999" cy="71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2D1A85-053F-4836-B615-79AB0D72B294}"/>
              </a:ext>
            </a:extLst>
          </p:cNvPr>
          <p:cNvSpPr txBox="1"/>
          <p:nvPr/>
        </p:nvSpPr>
        <p:spPr>
          <a:xfrm>
            <a:off x="775470" y="50223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kern="1200" dirty="0">
              <a:solidFill>
                <a:srgbClr val="002060"/>
              </a:solidFill>
              <a:latin typeface="AngsanaUPC" panose="020B0502040204020203" pitchFamily="18" charset="-34"/>
              <a:ea typeface="+mj-ea"/>
              <a:cs typeface="AngsanaUPC" panose="020B0502040204020203" pitchFamily="18" charset="-34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B8820A9-DEAB-47B5-A489-C04EEEAAC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4" y="493029"/>
            <a:ext cx="10900815" cy="6034380"/>
          </a:xfrm>
        </p:spPr>
      </p:pic>
    </p:spTree>
    <p:extLst>
      <p:ext uri="{BB962C8B-B14F-4D97-AF65-F5344CB8AC3E}">
        <p14:creationId xmlns:p14="http://schemas.microsoft.com/office/powerpoint/2010/main" val="80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4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2B868-7B08-4B65-B38B-06340CEB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043" y="639297"/>
            <a:ext cx="3163957" cy="111911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+mn-lt"/>
              </a:rPr>
              <a:t>Lo scettro:</a:t>
            </a:r>
            <a:br>
              <a:rPr lang="it-IT" dirty="0">
                <a:solidFill>
                  <a:srgbClr val="FF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>per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comandare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!</a:t>
            </a:r>
            <a:endParaRPr lang="it-IT" dirty="0"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4E5B30C-3ED4-4611-8E28-2D36DBF59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98922" l="1000" r="96000">
                        <a14:foregroundMark x1="74667" y1="14020" x2="90222" y2="15098"/>
                        <a14:foregroundMark x1="74000" y1="10000" x2="74000" y2="10000"/>
                        <a14:foregroundMark x1="74000" y1="10000" x2="74000" y2="10000"/>
                        <a14:foregroundMark x1="76556" y1="4804" x2="76556" y2="4804"/>
                        <a14:foregroundMark x1="76556" y1="4804" x2="76556" y2="4804"/>
                        <a14:foregroundMark x1="76556" y1="4804" x2="76556" y2="4804"/>
                        <a14:foregroundMark x1="96111" y1="16863" x2="96111" y2="16863"/>
                        <a14:foregroundMark x1="72667" y1="23137" x2="72667" y2="23137"/>
                        <a14:foregroundMark x1="73333" y1="20882" x2="73333" y2="20882"/>
                        <a14:foregroundMark x1="73333" y1="20882" x2="73333" y2="20882"/>
                        <a14:foregroundMark x1="73333" y1="20882" x2="73333" y2="20882"/>
                        <a14:foregroundMark x1="73333" y1="20882" x2="73333" y2="24314"/>
                        <a14:foregroundMark x1="73333" y1="24314" x2="73333" y2="24314"/>
                        <a14:foregroundMark x1="5222" y1="94706" x2="5222" y2="94706"/>
                        <a14:foregroundMark x1="79222" y1="23137" x2="79222" y2="23137"/>
                        <a14:foregroundMark x1="67556" y1="17451" x2="67556" y2="17451"/>
                        <a14:foregroundMark x1="1000" y1="94706" x2="1000" y2="94706"/>
                        <a14:foregroundMark x1="6556" y1="98922" x2="6556" y2="98922"/>
                        <a14:foregroundMark x1="76333" y1="2255" x2="76333" y2="2255"/>
                        <a14:foregroundMark x1="76333" y1="18529" x2="76333" y2="18529"/>
                        <a14:foregroundMark x1="76667" y1="23039" x2="76667" y2="23039"/>
                        <a14:foregroundMark x1="73667" y1="18824" x2="73667" y2="18824"/>
                        <a14:foregroundMark x1="70556" y1="16471" x2="70556" y2="16471"/>
                        <a14:foregroundMark x1="70222" y1="17059" x2="70222" y2="17059"/>
                        <a14:foregroundMark x1="70222" y1="17353" x2="77667" y2="26667"/>
                        <a14:foregroundMark x1="77667" y1="26667" x2="85222" y2="29412"/>
                        <a14:foregroundMark x1="74000" y1="1373" x2="78444" y2="2255"/>
                        <a14:backgroundMark x1="33111" y1="14510" x2="25333" y2="35490"/>
                        <a14:backgroundMark x1="25333" y1="35490" x2="34444" y2="14804"/>
                        <a14:backgroundMark x1="34444" y1="14804" x2="33111" y2="16275"/>
                        <a14:backgroundMark x1="37667" y1="8235" x2="38333" y2="21961"/>
                        <a14:backgroundMark x1="1000" y1="99216" x2="1000" y2="9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96935"/>
            <a:ext cx="2163011" cy="245141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3293410-BDD5-4DFF-B93B-D7CB67AB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97" b="89935" l="6047" r="95000">
                        <a14:foregroundMark x1="6047" y1="33464" x2="6047" y2="33464"/>
                        <a14:foregroundMark x1="49767" y1="8627" x2="49767" y2="8627"/>
                        <a14:foregroundMark x1="91512" y1="13072" x2="91512" y2="13072"/>
                        <a14:foregroundMark x1="49070" y1="89804" x2="49070" y2="89804"/>
                        <a14:foregroundMark x1="95000" y1="11634" x2="95000" y2="11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2" y="12686"/>
            <a:ext cx="2666944" cy="23723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5C74D2-9986-4678-B843-6A6CD0A9F53D}"/>
              </a:ext>
            </a:extLst>
          </p:cNvPr>
          <p:cNvSpPr txBox="1"/>
          <p:nvPr/>
        </p:nvSpPr>
        <p:spPr>
          <a:xfrm>
            <a:off x="9259957" y="376008"/>
            <a:ext cx="266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La corona:</a:t>
            </a:r>
            <a:endParaRPr lang="it-IT" sz="40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Per essere bello e ricco!</a:t>
            </a:r>
          </a:p>
        </p:txBody>
      </p:sp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6B963691-FE4A-4134-9175-A2B556B8F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4" b="97754" l="4778" r="98556">
                        <a14:foregroundMark x1="45444" y1="9348" x2="45444" y2="9348"/>
                        <a14:foregroundMark x1="43778" y1="12609" x2="43778" y2="12609"/>
                        <a14:foregroundMark x1="43778" y1="6449" x2="43778" y2="6449"/>
                        <a14:foregroundMark x1="71222" y1="6812" x2="71222" y2="6812"/>
                        <a14:foregroundMark x1="71222" y1="12609" x2="71222" y2="12609"/>
                        <a14:foregroundMark x1="68889" y1="2826" x2="68889" y2="2826"/>
                        <a14:foregroundMark x1="92889" y1="22826" x2="92889" y2="22826"/>
                        <a14:foregroundMark x1="94667" y1="16667" x2="94667" y2="16667"/>
                        <a14:foregroundMark x1="95222" y1="61377" x2="95222" y2="61377"/>
                        <a14:foregroundMark x1="9222" y1="60652" x2="9222" y2="60652"/>
                        <a14:foregroundMark x1="4778" y1="59928" x2="4778" y2="59928"/>
                        <a14:foregroundMark x1="61111" y1="93478" x2="61111" y2="93478"/>
                        <a14:foregroundMark x1="57778" y1="97826" x2="57778" y2="97826"/>
                        <a14:foregroundMark x1="82333" y1="22826" x2="82333" y2="22826"/>
                        <a14:foregroundMark x1="82333" y1="22826" x2="86222" y2="25725"/>
                        <a14:foregroundMark x1="98000" y1="18841" x2="98000" y2="18841"/>
                        <a14:foregroundMark x1="96333" y1="20290" x2="96333" y2="20290"/>
                        <a14:foregroundMark x1="96333" y1="17391" x2="96333" y2="17391"/>
                        <a14:foregroundMark x1="98000" y1="18116" x2="98000" y2="18116"/>
                        <a14:foregroundMark x1="98556" y1="18478" x2="98556" y2="18478"/>
                        <a14:backgroundMark x1="36000" y1="92391" x2="39333" y2="93116"/>
                        <a14:backgroundMark x1="76222" y1="90507" x2="76222" y2="90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1" y="2855378"/>
            <a:ext cx="2163011" cy="304658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53F2D3-F153-4096-95B5-A9542C09CE5D}"/>
              </a:ext>
            </a:extLst>
          </p:cNvPr>
          <p:cNvSpPr txBox="1"/>
          <p:nvPr/>
        </p:nvSpPr>
        <p:spPr>
          <a:xfrm>
            <a:off x="3376246" y="3038622"/>
            <a:ext cx="2940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Il trono:</a:t>
            </a:r>
          </a:p>
          <a:p>
            <a:r>
              <a:rPr lang="it-IT" sz="4000" dirty="0">
                <a:solidFill>
                  <a:schemeClr val="tx2">
                    <a:lumMod val="10000"/>
                  </a:schemeClr>
                </a:solidFill>
              </a:rPr>
              <a:t>Per farsi ammirare!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86864E2-DF81-4D90-806A-B6C12B0C2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1" y="3094846"/>
            <a:ext cx="2609493" cy="2279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FE1AD2-4199-4946-A3AF-7A4561AE648C}"/>
              </a:ext>
            </a:extLst>
          </p:cNvPr>
          <p:cNvSpPr txBox="1"/>
          <p:nvPr/>
        </p:nvSpPr>
        <p:spPr>
          <a:xfrm>
            <a:off x="8983336" y="3561811"/>
            <a:ext cx="2943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La servitù:</a:t>
            </a:r>
          </a:p>
          <a:p>
            <a:r>
              <a:rPr lang="en-US" sz="4000" dirty="0">
                <a:solidFill>
                  <a:srgbClr val="000000"/>
                </a:solidFill>
              </a:rPr>
              <a:t>per </a:t>
            </a:r>
            <a:r>
              <a:rPr lang="en-US" sz="4000" dirty="0" err="1">
                <a:solidFill>
                  <a:srgbClr val="000000"/>
                </a:solidFill>
              </a:rPr>
              <a:t>essere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servito</a:t>
            </a:r>
            <a:r>
              <a:rPr lang="en-US" sz="4000" dirty="0">
                <a:solidFill>
                  <a:srgbClr val="000000"/>
                </a:solidFill>
              </a:rPr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96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32F2D-C30F-40C8-808E-9FE7F615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321" y="309388"/>
            <a:ext cx="2435087" cy="205408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+mn-lt"/>
              </a:rPr>
              <a:t>La spada:</a:t>
            </a:r>
            <a:br>
              <a:rPr lang="it-IT" dirty="0">
                <a:solidFill>
                  <a:srgbClr val="FF0000"/>
                </a:solidFill>
                <a:latin typeface="+mn-lt"/>
              </a:rPr>
            </a:b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per essere forte!</a:t>
            </a:r>
            <a:br>
              <a:rPr lang="it-IT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0F2B1DEB-6027-45AB-A70C-C5D049F7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83" l="7000" r="92750">
                        <a14:foregroundMark x1="92750" y1="13917" x2="92750" y2="13917"/>
                        <a14:foregroundMark x1="10583" y1="87833" x2="10583" y2="87833"/>
                        <a14:foregroundMark x1="7083" y1="91667" x2="7083" y2="91667"/>
                        <a14:foregroundMark x1="7417" y1="91667" x2="7417" y2="91667"/>
                        <a14:foregroundMark x1="7417" y1="92583" x2="7417" y2="92583"/>
                        <a14:foregroundMark x1="7083" y1="89083" x2="7083" y2="89083"/>
                        <a14:foregroundMark x1="7083" y1="90083" x2="7083" y2="90083"/>
                        <a14:foregroundMark x1="7083" y1="90667" x2="7083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7" y="1"/>
            <a:ext cx="2672862" cy="267286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7609296-45C4-4173-B8DC-1462365B7D9B}"/>
              </a:ext>
            </a:extLst>
          </p:cNvPr>
          <p:cNvSpPr/>
          <p:nvPr/>
        </p:nvSpPr>
        <p:spPr>
          <a:xfrm>
            <a:off x="8869275" y="1564867"/>
            <a:ext cx="26465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Il cavallo:</a:t>
            </a:r>
          </a:p>
          <a:p>
            <a:r>
              <a:rPr lang="en-US" sz="4000" dirty="0">
                <a:solidFill>
                  <a:srgbClr val="000000"/>
                </a:solidFill>
              </a:rPr>
              <a:t>per </a:t>
            </a:r>
            <a:r>
              <a:rPr lang="en-US" sz="4000" dirty="0" err="1">
                <a:solidFill>
                  <a:srgbClr val="000000"/>
                </a:solidFill>
              </a:rPr>
              <a:t>correre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veloce</a:t>
            </a:r>
            <a:r>
              <a:rPr lang="en-US" sz="4000" dirty="0">
                <a:solidFill>
                  <a:srgbClr val="000000"/>
                </a:solidFill>
              </a:rPr>
              <a:t>!</a:t>
            </a:r>
          </a:p>
          <a:p>
            <a:endParaRPr lang="it-IT" dirty="0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D2E783A7-A8A6-437E-805C-E85AE2EC3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08" y="1757509"/>
            <a:ext cx="2373592" cy="2842626"/>
          </a:xfrm>
          <a:prstGeom prst="rect">
            <a:avLst/>
          </a:prstGeo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4B543A46-CB1A-4725-88DB-67D2703AFE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>
          <a:xfrm>
            <a:off x="189060" y="3178822"/>
            <a:ext cx="2553720" cy="267286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864036-F036-4488-A124-52EFF08B74D4}"/>
              </a:ext>
            </a:extLst>
          </p:cNvPr>
          <p:cNvSpPr txBox="1"/>
          <p:nvPr/>
        </p:nvSpPr>
        <p:spPr>
          <a:xfrm>
            <a:off x="2910046" y="3629465"/>
            <a:ext cx="24350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Lo scudo:</a:t>
            </a:r>
          </a:p>
          <a:p>
            <a:r>
              <a:rPr lang="en-US" sz="4000" dirty="0">
                <a:solidFill>
                  <a:srgbClr val="000000"/>
                </a:solidFill>
              </a:rPr>
              <a:t>per </a:t>
            </a:r>
            <a:r>
              <a:rPr lang="en-US" sz="4000" dirty="0" err="1">
                <a:solidFill>
                  <a:srgbClr val="000000"/>
                </a:solidFill>
              </a:rPr>
              <a:t>difendersi</a:t>
            </a:r>
            <a:r>
              <a:rPr lang="en-US" sz="4000" dirty="0">
                <a:solidFill>
                  <a:srgbClr val="000000"/>
                </a:solidFill>
              </a:rPr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9151AC-3EB4-4666-A3D4-64CF76383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067" y="3071021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br>
              <a:rPr lang="en-US" sz="7200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endParaRPr lang="en-US" sz="7200" kern="1200" dirty="0">
              <a:solidFill>
                <a:srgbClr val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6BFFD-50FB-4EA9-B312-63EC7CC18A78}"/>
              </a:ext>
            </a:extLst>
          </p:cNvPr>
          <p:cNvSpPr txBox="1"/>
          <p:nvPr/>
        </p:nvSpPr>
        <p:spPr>
          <a:xfrm>
            <a:off x="6267328" y="421323"/>
            <a:ext cx="5209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6000" dirty="0">
                <a:solidFill>
                  <a:srgbClr val="FF0000"/>
                </a:solidFill>
              </a:rPr>
              <a:t>Quale è lo scettro di Gesù?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E18DCD-BED1-4B8E-AE93-E3499971DDB6}"/>
              </a:ext>
            </a:extLst>
          </p:cNvPr>
          <p:cNvSpPr txBox="1"/>
          <p:nvPr/>
        </p:nvSpPr>
        <p:spPr>
          <a:xfrm>
            <a:off x="6671067" y="2414752"/>
            <a:ext cx="5915957" cy="372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</a:rPr>
              <a:t>Le mani di Gesù sono spalancate in un abbraccio senza confini!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GESU’ CI ACCOGLIE A BRACCIA APERTE PER SEGUIRLO!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ABEC4C0-9529-495F-A839-293CA6733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5" b="98711" l="0" r="99741">
                        <a14:foregroundMark x1="40674" y1="84346" x2="41192" y2="93923"/>
                        <a14:foregroundMark x1="41192" y1="93923" x2="53627" y2="98895"/>
                        <a14:foregroundMark x1="53627" y1="98895" x2="62694" y2="93923"/>
                        <a14:foregroundMark x1="11917" y1="41621" x2="18394" y2="39963"/>
                        <a14:foregroundMark x1="90674" y1="40147" x2="96632" y2="41805"/>
                        <a14:foregroundMark x1="37565" y1="31123" x2="30052" y2="23757"/>
                        <a14:foregroundMark x1="30052" y1="23757" x2="29016" y2="14180"/>
                        <a14:foregroundMark x1="29016" y1="14180" x2="33938" y2="4788"/>
                        <a14:foregroundMark x1="33938" y1="4788" x2="46632" y2="2578"/>
                        <a14:foregroundMark x1="46632" y1="2578" x2="58549" y2="2578"/>
                        <a14:foregroundMark x1="58549" y1="2578" x2="72539" y2="5709"/>
                        <a14:foregroundMark x1="72539" y1="5709" x2="82124" y2="12523"/>
                        <a14:foregroundMark x1="82124" y1="12523" x2="82476" y2="13389"/>
                        <a14:foregroundMark x1="14508" y1="69613" x2="0" y2="78637"/>
                        <a14:foregroundMark x1="93782" y1="67403" x2="96632" y2="74586"/>
                        <a14:foregroundMark x1="80829" y1="11786" x2="81031" y2="13174"/>
                        <a14:foregroundMark x1="77536" y1="30737" x2="77461" y2="30939"/>
                        <a14:foregroundMark x1="38342" y1="25046" x2="40155" y2="19521"/>
                        <a14:foregroundMark x1="42228" y1="15285" x2="52332" y2="9208"/>
                        <a14:foregroundMark x1="52332" y1="9208" x2="63472" y2="11418"/>
                        <a14:foregroundMark x1="63472" y1="11418" x2="68394" y2="20074"/>
                        <a14:foregroundMark x1="80052" y1="11418" x2="81913" y2="17887"/>
                        <a14:foregroundMark x1="80300" y1="26335" x2="79793" y2="27993"/>
                        <a14:foregroundMark x1="81040" y1="23914" x2="80356" y2="26151"/>
                        <a14:foregroundMark x1="79793" y1="27993" x2="77202" y2="31123"/>
                        <a14:foregroundMark x1="91451" y1="39042" x2="97927" y2="39963"/>
                        <a14:foregroundMark x1="11399" y1="37569" x2="15285" y2="39411"/>
                        <a14:foregroundMark x1="91969" y1="66667" x2="99482" y2="73297"/>
                        <a14:foregroundMark x1="99482" y1="73297" x2="99482" y2="73665"/>
                        <a14:foregroundMark x1="90674" y1="76611" x2="97927" y2="81400"/>
                        <a14:foregroundMark x1="98187" y1="81031" x2="99741" y2="82873"/>
                        <a14:foregroundMark x1="20207" y1="77532" x2="13472" y2="85083"/>
                        <a14:foregroundMark x1="13472" y1="85083" x2="12694" y2="85635"/>
                        <a14:foregroundMark x1="5440" y1="86556" x2="777" y2="89687"/>
                        <a14:backgroundMark x1="83679" y1="17680" x2="84974" y2="23204"/>
                        <a14:backgroundMark x1="82124" y1="24678" x2="82124" y2="24125"/>
                        <a14:backgroundMark x1="82902" y1="25414" x2="82383" y2="25414"/>
                        <a14:backgroundMark x1="82642" y1="26151" x2="82642" y2="26335"/>
                        <a14:backgroundMark x1="82902" y1="26151" x2="82902" y2="25230"/>
                        <a14:backgroundMark x1="79534" y1="30203" x2="83420" y2="25967"/>
                        <a14:backgroundMark x1="83420" y1="68877" x2="76166" y2="85635"/>
                        <a14:backgroundMark x1="76166" y1="85635" x2="76943" y2="9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8" y="581159"/>
            <a:ext cx="4088961" cy="60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A8E89E-25D8-4B0C-BBC4-CC0D2465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21" y="823259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+mn-lt"/>
              </a:rPr>
              <a:t>Qual è </a:t>
            </a:r>
            <a:r>
              <a:rPr lang="en-US" sz="6000" dirty="0" err="1">
                <a:solidFill>
                  <a:srgbClr val="FF0000"/>
                </a:solidFill>
                <a:latin typeface="+mn-lt"/>
              </a:rPr>
              <a:t>il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n-lt"/>
              </a:rPr>
              <a:t>trono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en-US" sz="6000" dirty="0" err="1">
                <a:solidFill>
                  <a:srgbClr val="FF0000"/>
                </a:solidFill>
                <a:latin typeface="+mn-lt"/>
              </a:rPr>
              <a:t>Gesù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?</a:t>
            </a:r>
            <a:endParaRPr lang="en-US" sz="6000" kern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08B44B-CE49-4F44-B7EF-0A6DB4537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2" b="90000" l="6096" r="90628">
                        <a14:foregroundMark x1="6642" y1="54173" x2="6642" y2="54173"/>
                        <a14:foregroundMark x1="10555" y1="58705" x2="10555" y2="58705"/>
                        <a14:foregroundMark x1="57325" y1="23237" x2="56415" y2="24676"/>
                        <a14:foregroundMark x1="55778" y1="26115" x2="55778" y2="28777"/>
                        <a14:foregroundMark x1="55778" y1="28777" x2="55778" y2="28777"/>
                        <a14:foregroundMark x1="56415" y1="29209" x2="56415" y2="29209"/>
                        <a14:foregroundMark x1="56961" y1="29209" x2="56961" y2="29209"/>
                        <a14:foregroundMark x1="57598" y1="28993" x2="57598" y2="28993"/>
                        <a14:foregroundMark x1="53048" y1="28777" x2="62784" y2="32806"/>
                        <a14:foregroundMark x1="62784" y1="32806" x2="65787" y2="36691"/>
                        <a14:foregroundMark x1="51228" y1="26619" x2="62602" y2="67698"/>
                        <a14:foregroundMark x1="62602" y1="67698" x2="60965" y2="68273"/>
                        <a14:foregroundMark x1="67880" y1="58489" x2="69154" y2="67554"/>
                        <a14:foregroundMark x1="69154" y1="67554" x2="71247" y2="68777"/>
                        <a14:foregroundMark x1="63057" y1="66835" x2="61237" y2="74532"/>
                        <a14:foregroundMark x1="55141" y1="72590" x2="55778" y2="75468"/>
                        <a14:foregroundMark x1="72429" y1="40719" x2="75159" y2="51151"/>
                        <a14:foregroundMark x1="75159" y1="51151" x2="78890" y2="42158"/>
                        <a14:foregroundMark x1="78890" y1="42158" x2="74886" y2="54101"/>
                        <a14:foregroundMark x1="74886" y1="54101" x2="74886" y2="53669"/>
                        <a14:foregroundMark x1="56688" y1="23741" x2="68517" y2="36403"/>
                        <a14:foregroundMark x1="50318" y1="10288" x2="53321" y2="9784"/>
                        <a14:foregroundMark x1="88262" y1="68058" x2="90628" y2="68561"/>
                        <a14:foregroundMark x1="30027" y1="39496" x2="53321" y2="54604"/>
                        <a14:foregroundMark x1="53321" y1="54604" x2="58417" y2="63525"/>
                        <a14:foregroundMark x1="58417" y1="63525" x2="53048" y2="81223"/>
                        <a14:foregroundMark x1="44222" y1="52950" x2="54231" y2="75036"/>
                        <a14:foregroundMark x1="54231" y1="75036" x2="51228" y2="71151"/>
                        <a14:foregroundMark x1="43039" y1="47914" x2="50591" y2="84460"/>
                        <a14:foregroundMark x1="50591" y1="84460" x2="55778" y2="82446"/>
                        <a14:foregroundMark x1="52411" y1="53165" x2="50773" y2="76475"/>
                        <a14:foregroundMark x1="50773" y1="76475" x2="58508" y2="66906"/>
                        <a14:foregroundMark x1="58508" y1="66906" x2="58508" y2="65180"/>
                        <a14:foregroundMark x1="56051" y1="57770" x2="50409" y2="76475"/>
                        <a14:foregroundMark x1="50409" y1="76475" x2="56233" y2="67554"/>
                        <a14:foregroundMark x1="56233" y1="67554" x2="54777" y2="57626"/>
                        <a14:foregroundMark x1="54777" y1="57626" x2="43949" y2="71007"/>
                        <a14:foregroundMark x1="43949" y1="71007" x2="42766" y2="76187"/>
                        <a14:foregroundMark x1="64240" y1="37122" x2="64331" y2="60000"/>
                        <a14:foregroundMark x1="64331" y1="60000" x2="70519" y2="49281"/>
                        <a14:foregroundMark x1="70519" y1="49281" x2="54595" y2="35540"/>
                        <a14:foregroundMark x1="54595" y1="35540" x2="57325" y2="49568"/>
                        <a14:foregroundMark x1="57325" y1="49568" x2="59418" y2="35468"/>
                        <a14:foregroundMark x1="34577" y1="17266" x2="17925" y2="36475"/>
                        <a14:foregroundMark x1="17925" y1="36475" x2="29390" y2="36403"/>
                        <a14:foregroundMark x1="39126" y1="17266" x2="28935" y2="21439"/>
                        <a14:foregroundMark x1="28935" y1="21439" x2="19199" y2="30216"/>
                        <a14:foregroundMark x1="19199" y1="30216" x2="16015" y2="38849"/>
                        <a14:foregroundMark x1="16015" y1="38849" x2="23112" y2="31727"/>
                        <a14:foregroundMark x1="23112" y1="31727" x2="17834" y2="45971"/>
                        <a14:foregroundMark x1="17834" y1="45971" x2="23294" y2="36187"/>
                        <a14:foregroundMark x1="23294" y1="36187" x2="14741" y2="26043"/>
                        <a14:foregroundMark x1="14741" y1="26043" x2="15560" y2="40935"/>
                        <a14:foregroundMark x1="15560" y1="40935" x2="12102" y2="31079"/>
                        <a14:foregroundMark x1="12102" y1="31079" x2="21838" y2="24676"/>
                        <a14:foregroundMark x1="21838" y1="24676" x2="21838" y2="24676"/>
                        <a14:foregroundMark x1="20018" y1="20144" x2="20018" y2="26115"/>
                        <a14:foregroundMark x1="20564" y1="16763" x2="29845" y2="23669"/>
                        <a14:foregroundMark x1="29845" y1="23669" x2="40491" y2="21079"/>
                        <a14:foregroundMark x1="40491" y1="21079" x2="41492" y2="14388"/>
                        <a14:foregroundMark x1="41219" y1="13165" x2="30755" y2="17914"/>
                        <a14:foregroundMark x1="30755" y1="17914" x2="50045" y2="10072"/>
                        <a14:foregroundMark x1="52775" y1="9065" x2="48499" y2="10072"/>
                        <a14:foregroundMark x1="45769" y1="10288" x2="29663" y2="17554"/>
                        <a14:foregroundMark x1="29663" y1="17554" x2="36852" y2="10072"/>
                        <a14:foregroundMark x1="36852" y1="10072" x2="55505" y2="8273"/>
                        <a14:foregroundMark x1="55505" y1="8273" x2="65878" y2="13669"/>
                        <a14:foregroundMark x1="65878" y1="13669" x2="67880" y2="23525"/>
                        <a14:foregroundMark x1="67880" y1="23525" x2="78071" y2="17554"/>
                        <a14:foregroundMark x1="78071" y1="17554" x2="78799" y2="11223"/>
                        <a14:foregroundMark x1="67334" y1="11511" x2="67607" y2="28345"/>
                        <a14:foregroundMark x1="67607" y1="28345" x2="72975" y2="20432"/>
                        <a14:foregroundMark x1="72975" y1="20432" x2="69518" y2="11223"/>
                        <a14:foregroundMark x1="69518" y1="11223" x2="72429" y2="27194"/>
                        <a14:foregroundMark x1="72429" y1="27194" x2="61237" y2="17986"/>
                        <a14:foregroundMark x1="61237" y1="17986" x2="61237" y2="17986"/>
                        <a14:foregroundMark x1="58781" y1="11223" x2="67516" y2="19137"/>
                        <a14:foregroundMark x1="67516" y1="19137" x2="70246" y2="31367"/>
                        <a14:foregroundMark x1="70246" y1="31367" x2="69154" y2="16835"/>
                        <a14:foregroundMark x1="69154" y1="16835" x2="76797" y2="27914"/>
                        <a14:foregroundMark x1="76797" y1="27914" x2="74977" y2="12734"/>
                        <a14:foregroundMark x1="74977" y1="12734" x2="77343" y2="23741"/>
                        <a14:foregroundMark x1="77343" y1="23741" x2="73066" y2="11223"/>
                        <a14:foregroundMark x1="73066" y1="11223" x2="81620" y2="23165"/>
                        <a14:foregroundMark x1="81620" y1="23165" x2="74977" y2="10432"/>
                        <a14:foregroundMark x1="74977" y1="10432" x2="84076" y2="18993"/>
                        <a14:foregroundMark x1="84076" y1="18993" x2="77798" y2="9784"/>
                        <a14:foregroundMark x1="77798" y1="9784" x2="67334" y2="4820"/>
                        <a14:foregroundMark x1="67334" y1="4820" x2="67334" y2="6691"/>
                        <a14:foregroundMark x1="62147" y1="5252" x2="62147" y2="13669"/>
                        <a14:foregroundMark x1="54231" y1="5971" x2="42584" y2="3237"/>
                        <a14:foregroundMark x1="42584" y1="3237" x2="29572" y2="4532"/>
                        <a14:foregroundMark x1="29572" y1="4532" x2="45496" y2="14820"/>
                        <a14:foregroundMark x1="45496" y1="14820" x2="36943" y2="9065"/>
                        <a14:foregroundMark x1="36943" y1="9065" x2="25660" y2="8058"/>
                        <a14:foregroundMark x1="25660" y1="8058" x2="19472" y2="15108"/>
                        <a14:foregroundMark x1="19472" y1="15108" x2="37853" y2="15683"/>
                        <a14:foregroundMark x1="37853" y1="15683" x2="23112" y2="19281"/>
                        <a14:foregroundMark x1="23112" y1="19281" x2="35851" y2="17842"/>
                        <a14:foregroundMark x1="35851" y1="17842" x2="8644" y2="14460"/>
                        <a14:foregroundMark x1="8644" y1="14460" x2="15742" y2="19137"/>
                        <a14:foregroundMark x1="12375" y1="17698" x2="15105" y2="37410"/>
                        <a14:foregroundMark x1="15105" y1="37410" x2="18744" y2="42662"/>
                        <a14:foregroundMark x1="19108" y1="47194" x2="15833" y2="65827"/>
                        <a14:foregroundMark x1="15833" y1="65827" x2="27480" y2="72302"/>
                        <a14:foregroundMark x1="27480" y1="72302" x2="41492" y2="73165"/>
                        <a14:foregroundMark x1="41492" y1="73165" x2="54413" y2="68993"/>
                        <a14:foregroundMark x1="54413" y1="68993" x2="59418" y2="65899"/>
                        <a14:foregroundMark x1="62420" y1="64460" x2="65514" y2="63022"/>
                        <a14:foregroundMark x1="70974" y1="61079" x2="72429" y2="59209"/>
                        <a14:foregroundMark x1="75523" y1="49568" x2="73339" y2="52014"/>
                        <a14:foregroundMark x1="60601" y1="77914" x2="59145" y2="81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63" y="581159"/>
            <a:ext cx="5598639" cy="708688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8CB1D1-4465-4ABE-B1CB-FD90B64AF04D}"/>
              </a:ext>
            </a:extLst>
          </p:cNvPr>
          <p:cNvSpPr txBox="1"/>
          <p:nvPr/>
        </p:nvSpPr>
        <p:spPr>
          <a:xfrm>
            <a:off x="6202017" y="2557670"/>
            <a:ext cx="58309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Mc 10, 13-16</a:t>
            </a:r>
          </a:p>
          <a:p>
            <a:pPr algn="just"/>
            <a:endParaRPr lang="it-IT" sz="2400" dirty="0">
              <a:solidFill>
                <a:srgbClr val="002060"/>
              </a:solidFill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</a:rPr>
              <a:t>In quel tempo, presentavano a Gesù dei bambini perché li toccasse, ma i discepoli li rimproverarono. </a:t>
            </a:r>
            <a:r>
              <a:rPr lang="it-IT" sz="2000" b="1" dirty="0">
                <a:solidFill>
                  <a:srgbClr val="002060"/>
                </a:solidFill>
              </a:rPr>
              <a:t>Gesù</a:t>
            </a:r>
            <a:r>
              <a:rPr lang="it-IT" sz="2000" dirty="0">
                <a:solidFill>
                  <a:srgbClr val="002060"/>
                </a:solidFill>
              </a:rPr>
              <a:t>, al vedere questo, s’indignò e </a:t>
            </a:r>
            <a:r>
              <a:rPr lang="it-IT" sz="2000" b="1" dirty="0">
                <a:solidFill>
                  <a:srgbClr val="002060"/>
                </a:solidFill>
              </a:rPr>
              <a:t>disse loro</a:t>
            </a:r>
            <a:r>
              <a:rPr lang="it-IT" sz="2000" dirty="0">
                <a:solidFill>
                  <a:srgbClr val="002060"/>
                </a:solidFill>
              </a:rPr>
              <a:t>: </a:t>
            </a:r>
            <a:r>
              <a:rPr lang="it-IT" sz="2000" b="1" dirty="0">
                <a:solidFill>
                  <a:srgbClr val="002060"/>
                </a:solidFill>
              </a:rPr>
              <a:t>«Lasciate che i bambini vengano a me, non glielo impedite: a chi è come loro infatti appartiene il regno di Dio. </a:t>
            </a:r>
            <a:r>
              <a:rPr lang="it-IT" sz="2000" dirty="0">
                <a:solidFill>
                  <a:srgbClr val="002060"/>
                </a:solidFill>
              </a:rPr>
              <a:t>In verità io vi dico: chi non accoglie il regno di Dio come lo accoglie un bambino, non entrerà in esso». E, prendendoli tra le braccia, li benediceva, ponendo le mani su di loro.</a:t>
            </a:r>
          </a:p>
        </p:txBody>
      </p:sp>
    </p:spTree>
    <p:extLst>
      <p:ext uri="{BB962C8B-B14F-4D97-AF65-F5344CB8AC3E}">
        <p14:creationId xmlns:p14="http://schemas.microsoft.com/office/powerpoint/2010/main" val="32547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3EBA16-FE25-4AE2-8399-45C775E2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8800" dirty="0">
                <a:solidFill>
                  <a:srgbClr val="FF0000"/>
                </a:solidFill>
                <a:latin typeface="+mn-lt"/>
              </a:rPr>
              <a:t>La servitù:</a:t>
            </a:r>
          </a:p>
        </p:txBody>
      </p:sp>
      <p:sp>
        <p:nvSpPr>
          <p:cNvPr id="3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8BB597-F1D5-493D-8AA2-EFD9923E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“NON VI CHIAMO SERVI, MA AMICI”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2060"/>
                </a:solidFill>
              </a:rPr>
              <a:t>Gesù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vuole</a:t>
            </a:r>
            <a:r>
              <a:rPr lang="en-US" sz="4800" dirty="0">
                <a:solidFill>
                  <a:srgbClr val="002060"/>
                </a:solidFill>
              </a:rPr>
              <a:t> la nostra </a:t>
            </a:r>
            <a:r>
              <a:rPr lang="en-US" sz="4800" dirty="0" err="1">
                <a:solidFill>
                  <a:srgbClr val="002060"/>
                </a:solidFill>
              </a:rPr>
              <a:t>compagnia</a:t>
            </a:r>
            <a:r>
              <a:rPr lang="en-US" sz="4800" dirty="0">
                <a:solidFill>
                  <a:srgbClr val="002060"/>
                </a:solidFill>
              </a:rPr>
              <a:t> ed </a:t>
            </a:r>
            <a:r>
              <a:rPr lang="en-US" sz="4800" dirty="0" err="1">
                <a:solidFill>
                  <a:srgbClr val="002060"/>
                </a:solidFill>
              </a:rPr>
              <a:t>amicizia</a:t>
            </a:r>
            <a:r>
              <a:rPr lang="en-US" sz="48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D7D896-9025-4762-9F30-86C68315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98" y="922248"/>
            <a:ext cx="5435633" cy="4748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0BC395E-9D2F-45E0-8E5B-B2D087451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077" l="5498" r="95533">
                        <a14:foregroundMark x1="47766" y1="73077" x2="47766" y2="73077"/>
                        <a14:foregroundMark x1="30241" y1="70769" x2="30241" y2="70769"/>
                        <a14:foregroundMark x1="30928" y1="76923" x2="30928" y2="76923"/>
                        <a14:foregroundMark x1="28522" y1="84615" x2="28522" y2="84615"/>
                        <a14:foregroundMark x1="22680" y1="70769" x2="37999" y2="88296"/>
                        <a14:foregroundMark x1="94935" y1="73779" x2="95876" y2="56923"/>
                        <a14:foregroundMark x1="73883" y1="33077" x2="90034" y2="50000"/>
                        <a14:foregroundMark x1="90034" y1="50000" x2="90034" y2="50000"/>
                        <a14:foregroundMark x1="19876" y1="72582" x2="23711" y2="74615"/>
                        <a14:foregroundMark x1="13808" y1="61650" x2="22680" y2="33846"/>
                        <a14:foregroundMark x1="22680" y1="33846" x2="40206" y2="22308"/>
                        <a14:foregroundMark x1="40206" y1="22308" x2="48110" y2="22308"/>
                        <a14:foregroundMark x1="20264" y1="84072" x2="22138" y2="85847"/>
                        <a14:foregroundMark x1="10298" y1="55325" x2="17869" y2="35385"/>
                        <a14:foregroundMark x1="17869" y1="35385" x2="17869" y2="35385"/>
                        <a14:foregroundMark x1="13746" y1="41538" x2="27491" y2="29231"/>
                        <a14:foregroundMark x1="10309" y1="46923" x2="22337" y2="30000"/>
                        <a14:foregroundMark x1="9039" y1="53056" x2="14777" y2="33077"/>
                        <a14:foregroundMark x1="14777" y1="33077" x2="47079" y2="20000"/>
                        <a14:foregroundMark x1="27491" y1="23846" x2="42268" y2="20000"/>
                        <a14:foregroundMark x1="31271" y1="19231" x2="46048" y2="14615"/>
                        <a14:foregroundMark x1="31959" y1="18462" x2="20275" y2="22308"/>
                        <a14:foregroundMark x1="10309" y1="63846" x2="10309" y2="63846"/>
                        <a14:foregroundMark x1="13746" y1="67692" x2="13746" y2="67692"/>
                        <a14:foregroundMark x1="47766" y1="84615" x2="47766" y2="84615"/>
                        <a14:foregroundMark x1="68041" y1="80000" x2="68041" y2="80000"/>
                        <a14:foregroundMark x1="68041" y1="80000" x2="68041" y2="80000"/>
                        <a14:foregroundMark x1="65636" y1="80000" x2="47079" y2="81538"/>
                        <a14:backgroundMark x1="15120" y1="96154" x2="35052" y2="99231"/>
                        <a14:backgroundMark x1="35052" y1="99231" x2="82474" y2="96923"/>
                        <a14:backgroundMark x1="82474" y1="96923" x2="94502" y2="83077"/>
                        <a14:backgroundMark x1="94158" y1="90769" x2="94158" y2="90769"/>
                        <a14:backgroundMark x1="95533" y1="87692" x2="95533" y2="84615"/>
                        <a14:backgroundMark x1="95876" y1="80000" x2="91753" y2="90000"/>
                        <a14:backgroundMark x1="7967" y1="67692" x2="18213" y2="86154"/>
                        <a14:backgroundMark x1="5832" y1="63846" x2="7967" y2="67692"/>
                        <a14:backgroundMark x1="4124" y1="60769" x2="5832" y2="63846"/>
                        <a14:backgroundMark x1="18213" y1="86154" x2="19244" y2="8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9" y="4286267"/>
            <a:ext cx="2296001" cy="1141719"/>
          </a:xfrm>
          <a:prstGeom prst="rect">
            <a:avLst/>
          </a:prstGeom>
        </p:spPr>
      </p:pic>
      <p:sp>
        <p:nvSpPr>
          <p:cNvPr id="18" name="Nuvola 17">
            <a:extLst>
              <a:ext uri="{FF2B5EF4-FFF2-40B4-BE49-F238E27FC236}">
                <a16:creationId xmlns:a16="http://schemas.microsoft.com/office/drawing/2014/main" id="{83FFE1AA-B558-41DA-A5B2-42B2F39F6F49}"/>
              </a:ext>
            </a:extLst>
          </p:cNvPr>
          <p:cNvSpPr/>
          <p:nvPr/>
        </p:nvSpPr>
        <p:spPr>
          <a:xfrm>
            <a:off x="163777" y="3625457"/>
            <a:ext cx="1545753" cy="906785"/>
          </a:xfrm>
          <a:prstGeom prst="cloud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7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1800288E-BA7E-4AD9-9038-7DFC26F9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610" y="1055262"/>
            <a:ext cx="5802300" cy="226962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br>
              <a:rPr lang="en-US" sz="3200" kern="12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Gesù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non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vuole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nessuna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corona.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Noi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siamo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diamanti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e le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pietre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preziose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che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formano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la </a:t>
            </a:r>
            <a:r>
              <a:rPr lang="en-US" sz="3200" kern="1200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sua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corona.</a:t>
            </a:r>
          </a:p>
        </p:txBody>
      </p:sp>
      <p:sp>
        <p:nvSpPr>
          <p:cNvPr id="4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127BA9-B022-447C-9B71-B2D7FE330E36}"/>
              </a:ext>
            </a:extLst>
          </p:cNvPr>
          <p:cNvSpPr txBox="1"/>
          <p:nvPr/>
        </p:nvSpPr>
        <p:spPr>
          <a:xfrm>
            <a:off x="6185631" y="3428999"/>
            <a:ext cx="56148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Mc 15, 16-18</a:t>
            </a:r>
          </a:p>
          <a:p>
            <a:endParaRPr lang="it-IT" baseline="30000" dirty="0">
              <a:solidFill>
                <a:srgbClr val="002060"/>
              </a:solidFill>
            </a:endParaRPr>
          </a:p>
          <a:p>
            <a:endParaRPr lang="it-IT" baseline="30000" dirty="0">
              <a:solidFill>
                <a:srgbClr val="002060"/>
              </a:solidFill>
            </a:endParaRPr>
          </a:p>
          <a:p>
            <a:r>
              <a:rPr lang="it-IT" sz="2400" baseline="30000" dirty="0">
                <a:solidFill>
                  <a:srgbClr val="002060"/>
                </a:solidFill>
              </a:rPr>
              <a:t>16</a:t>
            </a:r>
            <a:r>
              <a:rPr lang="it-IT" sz="2400" dirty="0">
                <a:solidFill>
                  <a:srgbClr val="002060"/>
                </a:solidFill>
              </a:rPr>
              <a:t>Allora i soldati lo condussero dentro il cortile, cioè nel pretorio, e convocarono tutta la truppa. </a:t>
            </a:r>
            <a:r>
              <a:rPr lang="it-IT" sz="2400" baseline="30000" dirty="0">
                <a:solidFill>
                  <a:srgbClr val="002060"/>
                </a:solidFill>
              </a:rPr>
              <a:t>17</a:t>
            </a:r>
            <a:r>
              <a:rPr lang="it-IT" sz="2400" dirty="0">
                <a:solidFill>
                  <a:srgbClr val="002060"/>
                </a:solidFill>
              </a:rPr>
              <a:t>Lo vestirono di porpora, intrecciarono </a:t>
            </a:r>
            <a:r>
              <a:rPr lang="it-IT" sz="2400" b="1" dirty="0">
                <a:solidFill>
                  <a:srgbClr val="002060"/>
                </a:solidFill>
              </a:rPr>
              <a:t>una corona di spine </a:t>
            </a:r>
            <a:r>
              <a:rPr lang="it-IT" sz="2400" dirty="0">
                <a:solidFill>
                  <a:srgbClr val="002060"/>
                </a:solidFill>
              </a:rPr>
              <a:t>e gliela misero attorno al capo. </a:t>
            </a:r>
            <a:r>
              <a:rPr lang="it-IT" sz="2400" baseline="30000" dirty="0">
                <a:solidFill>
                  <a:srgbClr val="002060"/>
                </a:solidFill>
              </a:rPr>
              <a:t>18</a:t>
            </a:r>
            <a:r>
              <a:rPr lang="it-IT" sz="2400" dirty="0">
                <a:solidFill>
                  <a:srgbClr val="002060"/>
                </a:solidFill>
              </a:rPr>
              <a:t>Poi presero a salutarlo: «Salve, re dei Giudei!».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68A8B39-2233-4126-96F3-2527DC0A6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228" y="1238923"/>
            <a:ext cx="6798365" cy="4380153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760A50-D732-4CC8-B91B-00B40DCE7762}"/>
              </a:ext>
            </a:extLst>
          </p:cNvPr>
          <p:cNvSpPr txBox="1"/>
          <p:nvPr/>
        </p:nvSpPr>
        <p:spPr>
          <a:xfrm>
            <a:off x="6523462" y="241091"/>
            <a:ext cx="421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La corona:</a:t>
            </a:r>
          </a:p>
        </p:txBody>
      </p:sp>
    </p:spTree>
    <p:extLst>
      <p:ext uri="{BB962C8B-B14F-4D97-AF65-F5344CB8AC3E}">
        <p14:creationId xmlns:p14="http://schemas.microsoft.com/office/powerpoint/2010/main" val="391353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BB5432-5165-4154-93ED-03AA3C69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455" y="579001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+mn-lt"/>
              </a:rPr>
              <a:t>La </a:t>
            </a:r>
            <a:r>
              <a:rPr lang="en-US" sz="8800" dirty="0" err="1">
                <a:solidFill>
                  <a:srgbClr val="FF0000"/>
                </a:solidFill>
                <a:latin typeface="+mn-lt"/>
              </a:rPr>
              <a:t>spada</a:t>
            </a:r>
            <a:r>
              <a:rPr lang="en-US" sz="88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11" name="Picture 2" descr="Rembrandt Christ in the Storm on the Lake of Galilee.jpg">
            <a:extLst>
              <a:ext uri="{FF2B5EF4-FFF2-40B4-BE49-F238E27FC236}">
                <a16:creationId xmlns:a16="http://schemas.microsoft.com/office/drawing/2014/main" id="{8B875594-812B-436C-88DF-04F92459C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r="-3" b="-3"/>
          <a:stretch/>
        </p:blipFill>
        <p:spPr bwMode="auto"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40E03-DDA1-4374-A896-3F599C20D650}"/>
              </a:ext>
            </a:extLst>
          </p:cNvPr>
          <p:cNvSpPr txBox="1"/>
          <p:nvPr/>
        </p:nvSpPr>
        <p:spPr>
          <a:xfrm>
            <a:off x="6673455" y="2386306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002060"/>
                </a:solidFill>
              </a:rPr>
              <a:t>La forza di </a:t>
            </a:r>
            <a:r>
              <a:rPr lang="en-US" sz="4800" dirty="0" err="1">
                <a:solidFill>
                  <a:srgbClr val="002060"/>
                </a:solidFill>
              </a:rPr>
              <a:t>Gesù</a:t>
            </a:r>
            <a:r>
              <a:rPr lang="en-US" sz="4800" dirty="0">
                <a:solidFill>
                  <a:srgbClr val="002060"/>
                </a:solidFill>
              </a:rPr>
              <a:t> non è la </a:t>
            </a:r>
            <a:r>
              <a:rPr lang="en-US" sz="4800" dirty="0" err="1">
                <a:solidFill>
                  <a:srgbClr val="002060"/>
                </a:solidFill>
              </a:rPr>
              <a:t>spada</a:t>
            </a:r>
            <a:r>
              <a:rPr lang="en-US" sz="4800" dirty="0">
                <a:solidFill>
                  <a:srgbClr val="002060"/>
                </a:solidFill>
              </a:rPr>
              <a:t>, ma </a:t>
            </a:r>
            <a:r>
              <a:rPr lang="en-US" sz="4800" b="1" dirty="0" err="1">
                <a:solidFill>
                  <a:srgbClr val="002060"/>
                </a:solidFill>
              </a:rPr>
              <a:t>l’AMORE</a:t>
            </a:r>
            <a:r>
              <a:rPr lang="en-US" sz="4800" b="1" dirty="0">
                <a:solidFill>
                  <a:srgbClr val="002060"/>
                </a:solidFill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La </a:t>
            </a:r>
            <a:r>
              <a:rPr lang="en-US" sz="3600" dirty="0" err="1">
                <a:solidFill>
                  <a:srgbClr val="002060"/>
                </a:solidFill>
              </a:rPr>
              <a:t>tempesta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sedata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0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EEB6302-9D7A-4D4B-9FF8-806FEA13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614874" cy="1454051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FF0000"/>
                </a:solidFill>
                <a:latin typeface="+mn-lt"/>
              </a:rPr>
              <a:t>Quale è il cavallo per Gesù?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89BDF1-E02C-4EBF-BB8A-EEB5D937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5" y="2650435"/>
            <a:ext cx="4977578" cy="327801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055473-6F0F-4E5C-BCD3-D315D498A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98670" l="0" r="89785">
                        <a14:foregroundMark x1="1075" y1="46785" x2="16935" y2="46341"/>
                        <a14:foregroundMark x1="16935" y1="46341" x2="6989" y2="56984"/>
                        <a14:foregroundMark x1="6989" y1="56984" x2="5645" y2="79379"/>
                        <a14:foregroundMark x1="4839" y1="44346" x2="0" y2="78271"/>
                        <a14:foregroundMark x1="0" y1="78271" x2="806" y2="84701"/>
                        <a14:foregroundMark x1="2732" y1="90914" x2="2688" y2="90466"/>
                        <a14:foregroundMark x1="29327" y1="16631" x2="25860" y2="9740"/>
                        <a14:foregroundMark x1="24617" y1="10788" x2="24925" y2="13968"/>
                        <a14:foregroundMark x1="70699" y1="7317" x2="74448" y2="5176"/>
                        <a14:foregroundMark x1="73118" y1="4878" x2="79032" y2="1330"/>
                        <a14:foregroundMark x1="76075" y1="4435" x2="79032" y2="1109"/>
                        <a14:foregroundMark x1="77419" y1="2439" x2="81720" y2="887"/>
                        <a14:foregroundMark x1="61248" y1="33762" x2="57258" y2="35698"/>
                        <a14:foregroundMark x1="61828" y1="33481" x2="61282" y2="33746"/>
                        <a14:backgroundMark x1="11559" y1="83370" x2="3495" y2="99113"/>
                        <a14:backgroundMark x1="8602" y1="2661" x2="15860" y2="13082"/>
                        <a14:backgroundMark x1="15860" y1="13082" x2="27957" y2="20399"/>
                        <a14:backgroundMark x1="27957" y1="20399" x2="30376" y2="31486"/>
                        <a14:backgroundMark x1="30376" y1="31486" x2="20161" y2="41020"/>
                        <a14:backgroundMark x1="20161" y1="41020" x2="4839" y2="42794"/>
                        <a14:backgroundMark x1="4839" y1="42794" x2="1075" y2="31929"/>
                        <a14:backgroundMark x1="1075" y1="31929" x2="1613" y2="23282"/>
                        <a14:backgroundMark x1="7258" y1="2439" x2="7258" y2="2439"/>
                        <a14:backgroundMark x1="5376" y1="1996" x2="7258" y2="3326"/>
                        <a14:backgroundMark x1="22581" y1="5987" x2="27419" y2="8426"/>
                        <a14:backgroundMark x1="55914" y1="16851" x2="60753" y2="11530"/>
                        <a14:backgroundMark x1="43011" y1="56541" x2="29301" y2="57428"/>
                        <a14:backgroundMark x1="29301" y1="57428" x2="41129" y2="42350"/>
                        <a14:backgroundMark x1="75269" y1="1330" x2="78495" y2="222"/>
                        <a14:backgroundMark x1="62634" y1="37251" x2="62634" y2="3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5" y="1291212"/>
            <a:ext cx="3543300" cy="42957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F35D3B-C36C-4BCB-8695-53DC430139B5}"/>
              </a:ext>
            </a:extLst>
          </p:cNvPr>
          <p:cNvSpPr txBox="1"/>
          <p:nvPr/>
        </p:nvSpPr>
        <p:spPr>
          <a:xfrm>
            <a:off x="6117666" y="3012169"/>
            <a:ext cx="5467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Gesù sceglie di entrare in Gerusalemme non come conquistatore ma come </a:t>
            </a:r>
            <a:r>
              <a:rPr lang="it-IT" sz="4000" b="1" dirty="0">
                <a:solidFill>
                  <a:srgbClr val="002060"/>
                </a:solidFill>
              </a:rPr>
              <a:t>RE DI PACE!</a:t>
            </a:r>
          </a:p>
        </p:txBody>
      </p:sp>
    </p:spTree>
    <p:extLst>
      <p:ext uri="{BB962C8B-B14F-4D97-AF65-F5344CB8AC3E}">
        <p14:creationId xmlns:p14="http://schemas.microsoft.com/office/powerpoint/2010/main" val="41993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Personalizzato 9">
      <a:dk1>
        <a:srgbClr val="A4DEF4"/>
      </a:dk1>
      <a:lt1>
        <a:sysClr val="window" lastClr="FFFFFF"/>
      </a:lt1>
      <a:dk2>
        <a:srgbClr val="FFFF00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ram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342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AngsanaUPC</vt:lpstr>
      <vt:lpstr>Arial</vt:lpstr>
      <vt:lpstr>Calibri</vt:lpstr>
      <vt:lpstr>Calibri Light</vt:lpstr>
      <vt:lpstr>Tema di Office</vt:lpstr>
      <vt:lpstr>Per fare il re occorrono…</vt:lpstr>
      <vt:lpstr>Lo scettro: per comandare!</vt:lpstr>
      <vt:lpstr>La spada: per essere forte! </vt:lpstr>
      <vt:lpstr> </vt:lpstr>
      <vt:lpstr>Qual è il trono di Gesù?</vt:lpstr>
      <vt:lpstr>La servitù:</vt:lpstr>
      <vt:lpstr> Gesù non vuole nessuna corona. Noi siamo i diamanti e le pietre preziose che formano la sua corona.</vt:lpstr>
      <vt:lpstr>La spada:</vt:lpstr>
      <vt:lpstr>Quale è il cavallo per Gesù?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fare il re occorrono…</dc:title>
  <dc:creator>sonia apa</dc:creator>
  <cp:lastModifiedBy>Davide86 Colnago</cp:lastModifiedBy>
  <cp:revision>5</cp:revision>
  <dcterms:created xsi:type="dcterms:W3CDTF">2021-03-07T17:43:46Z</dcterms:created>
  <dcterms:modified xsi:type="dcterms:W3CDTF">2021-03-08T18:43:22Z</dcterms:modified>
</cp:coreProperties>
</file>