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68" r:id="rId5"/>
    <p:sldId id="258" r:id="rId6"/>
    <p:sldId id="259" r:id="rId7"/>
    <p:sldId id="260" r:id="rId8"/>
    <p:sldId id="261" r:id="rId9"/>
    <p:sldId id="264" r:id="rId10"/>
    <p:sldId id="265" r:id="rId11"/>
    <p:sldId id="263" r:id="rId12"/>
    <p:sldId id="262" r:id="rId13"/>
    <p:sldId id="267" r:id="rId14"/>
    <p:sldId id="269" r:id="rId15"/>
    <p:sldId id="270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e86 Colnago" initials="DC" lastIdx="3" clrIdx="0">
    <p:extLst>
      <p:ext uri="{19B8F6BF-5375-455C-9EA6-DF929625EA0E}">
        <p15:presenceInfo xmlns:p15="http://schemas.microsoft.com/office/powerpoint/2012/main" userId="4ff0b6e5e9695a6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009900"/>
    <a:srgbClr val="99FF66"/>
    <a:srgbClr val="87576B"/>
    <a:srgbClr val="3C6979"/>
    <a:srgbClr val="FDF0DA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829D6F-68CB-4763-98B3-0DA4101E84D5}" v="154" dt="2021-04-23T16:55:18.4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e86 Colnago" userId="4ff0b6e5e9695a68" providerId="LiveId" clId="{70829D6F-68CB-4763-98B3-0DA4101E84D5}"/>
    <pc:docChg chg="undo redo custSel addSld delSld modSld">
      <pc:chgData name="Davide86 Colnago" userId="4ff0b6e5e9695a68" providerId="LiveId" clId="{70829D6F-68CB-4763-98B3-0DA4101E84D5}" dt="2021-04-23T16:55:32.579" v="1946" actId="1076"/>
      <pc:docMkLst>
        <pc:docMk/>
      </pc:docMkLst>
      <pc:sldChg chg="modSp mod modAnim">
        <pc:chgData name="Davide86 Colnago" userId="4ff0b6e5e9695a68" providerId="LiveId" clId="{70829D6F-68CB-4763-98B3-0DA4101E84D5}" dt="2021-04-23T16:37:32.792" v="1662"/>
        <pc:sldMkLst>
          <pc:docMk/>
          <pc:sldMk cId="3526365105" sldId="256"/>
        </pc:sldMkLst>
        <pc:picChg chg="mod">
          <ac:chgData name="Davide86 Colnago" userId="4ff0b6e5e9695a68" providerId="LiveId" clId="{70829D6F-68CB-4763-98B3-0DA4101E84D5}" dt="2021-04-23T16:37:23.370" v="1645" actId="1076"/>
          <ac:picMkLst>
            <pc:docMk/>
            <pc:sldMk cId="3526365105" sldId="256"/>
            <ac:picMk id="4" creationId="{AA18A5EC-1625-4197-9BB3-9E910A4303AF}"/>
          </ac:picMkLst>
        </pc:picChg>
      </pc:sldChg>
      <pc:sldChg chg="modAnim">
        <pc:chgData name="Davide86 Colnago" userId="4ff0b6e5e9695a68" providerId="LiveId" clId="{70829D6F-68CB-4763-98B3-0DA4101E84D5}" dt="2021-04-23T16:40:40.147" v="1706"/>
        <pc:sldMkLst>
          <pc:docMk/>
          <pc:sldMk cId="3053506256" sldId="257"/>
        </pc:sldMkLst>
      </pc:sldChg>
      <pc:sldChg chg="modSp mod">
        <pc:chgData name="Davide86 Colnago" userId="4ff0b6e5e9695a68" providerId="LiveId" clId="{70829D6F-68CB-4763-98B3-0DA4101E84D5}" dt="2021-04-23T16:45:39.002" v="1824" actId="692"/>
        <pc:sldMkLst>
          <pc:docMk/>
          <pc:sldMk cId="1586087734" sldId="258"/>
        </pc:sldMkLst>
        <pc:spChg chg="mod">
          <ac:chgData name="Davide86 Colnago" userId="4ff0b6e5e9695a68" providerId="LiveId" clId="{70829D6F-68CB-4763-98B3-0DA4101E84D5}" dt="2021-04-23T16:45:39.002" v="1824" actId="692"/>
          <ac:spMkLst>
            <pc:docMk/>
            <pc:sldMk cId="1586087734" sldId="258"/>
            <ac:spMk id="2" creationId="{26D35C8F-1C3B-433E-8F14-D69197968F31}"/>
          </ac:spMkLst>
        </pc:spChg>
        <pc:spChg chg="mod">
          <ac:chgData name="Davide86 Colnago" userId="4ff0b6e5e9695a68" providerId="LiveId" clId="{70829D6F-68CB-4763-98B3-0DA4101E84D5}" dt="2021-04-23T16:45:35.445" v="1823" actId="692"/>
          <ac:spMkLst>
            <pc:docMk/>
            <pc:sldMk cId="1586087734" sldId="258"/>
            <ac:spMk id="3" creationId="{30745AAE-5CAF-4830-A615-5F82357B4F6F}"/>
          </ac:spMkLst>
        </pc:spChg>
      </pc:sldChg>
      <pc:sldChg chg="addSp delSp modSp mod">
        <pc:chgData name="Davide86 Colnago" userId="4ff0b6e5e9695a68" providerId="LiveId" clId="{70829D6F-68CB-4763-98B3-0DA4101E84D5}" dt="2021-04-23T16:45:47.370" v="1826" actId="692"/>
        <pc:sldMkLst>
          <pc:docMk/>
          <pc:sldMk cId="1962501136" sldId="259"/>
        </pc:sldMkLst>
        <pc:spChg chg="mod">
          <ac:chgData name="Davide86 Colnago" userId="4ff0b6e5e9695a68" providerId="LiveId" clId="{70829D6F-68CB-4763-98B3-0DA4101E84D5}" dt="2021-04-23T15:11:13.022" v="129" actId="1076"/>
          <ac:spMkLst>
            <pc:docMk/>
            <pc:sldMk cId="1962501136" sldId="259"/>
            <ac:spMk id="2" creationId="{8C711FFD-7A24-4D5F-821F-F4A9D15F2E86}"/>
          </ac:spMkLst>
        </pc:spChg>
        <pc:spChg chg="add mod">
          <ac:chgData name="Davide86 Colnago" userId="4ff0b6e5e9695a68" providerId="LiveId" clId="{70829D6F-68CB-4763-98B3-0DA4101E84D5}" dt="2021-04-23T16:45:47.370" v="1826" actId="692"/>
          <ac:spMkLst>
            <pc:docMk/>
            <pc:sldMk cId="1962501136" sldId="259"/>
            <ac:spMk id="7" creationId="{37D05CDE-EC4A-491A-B4D8-2357520FED9D}"/>
          </ac:spMkLst>
        </pc:spChg>
        <pc:picChg chg="add del mod">
          <ac:chgData name="Davide86 Colnago" userId="4ff0b6e5e9695a68" providerId="LiveId" clId="{70829D6F-68CB-4763-98B3-0DA4101E84D5}" dt="2021-04-23T15:05:51.065" v="1" actId="478"/>
          <ac:picMkLst>
            <pc:docMk/>
            <pc:sldMk cId="1962501136" sldId="259"/>
            <ac:picMk id="4" creationId="{B0C1F27C-5017-4498-B046-DC064BAF084D}"/>
          </ac:picMkLst>
        </pc:picChg>
        <pc:picChg chg="add mod">
          <ac:chgData name="Davide86 Colnago" userId="4ff0b6e5e9695a68" providerId="LiveId" clId="{70829D6F-68CB-4763-98B3-0DA4101E84D5}" dt="2021-04-23T15:06:55.306" v="11" actId="1076"/>
          <ac:picMkLst>
            <pc:docMk/>
            <pc:sldMk cId="1962501136" sldId="259"/>
            <ac:picMk id="6" creationId="{3993B1EB-9672-4895-9300-CEDEDE705EB4}"/>
          </ac:picMkLst>
        </pc:picChg>
      </pc:sldChg>
      <pc:sldChg chg="addSp modSp new mod">
        <pc:chgData name="Davide86 Colnago" userId="4ff0b6e5e9695a68" providerId="LiveId" clId="{70829D6F-68CB-4763-98B3-0DA4101E84D5}" dt="2021-04-23T16:46:31.833" v="1864" actId="692"/>
        <pc:sldMkLst>
          <pc:docMk/>
          <pc:sldMk cId="3804040655" sldId="260"/>
        </pc:sldMkLst>
        <pc:spChg chg="add mod">
          <ac:chgData name="Davide86 Colnago" userId="4ff0b6e5e9695a68" providerId="LiveId" clId="{70829D6F-68CB-4763-98B3-0DA4101E84D5}" dt="2021-04-23T15:14:44.442" v="193" actId="1035"/>
          <ac:spMkLst>
            <pc:docMk/>
            <pc:sldMk cId="3804040655" sldId="260"/>
            <ac:spMk id="2" creationId="{5E03810B-8C64-4532-B4F5-F3E73C4243A6}"/>
          </ac:spMkLst>
        </pc:spChg>
        <pc:spChg chg="add mod">
          <ac:chgData name="Davide86 Colnago" userId="4ff0b6e5e9695a68" providerId="LiveId" clId="{70829D6F-68CB-4763-98B3-0DA4101E84D5}" dt="2021-04-23T16:46:31.833" v="1864" actId="692"/>
          <ac:spMkLst>
            <pc:docMk/>
            <pc:sldMk cId="3804040655" sldId="260"/>
            <ac:spMk id="3" creationId="{9C028F0C-772A-4E13-B9B7-EAB955E19CB0}"/>
          </ac:spMkLst>
        </pc:spChg>
        <pc:picChg chg="add mod">
          <ac:chgData name="Davide86 Colnago" userId="4ff0b6e5e9695a68" providerId="LiveId" clId="{70829D6F-68CB-4763-98B3-0DA4101E84D5}" dt="2021-04-23T15:14:34.005" v="165" actId="1076"/>
          <ac:picMkLst>
            <pc:docMk/>
            <pc:sldMk cId="3804040655" sldId="260"/>
            <ac:picMk id="5" creationId="{B1979D1F-9478-4D51-A478-2FDF123F734B}"/>
          </ac:picMkLst>
        </pc:picChg>
      </pc:sldChg>
      <pc:sldChg chg="addSp modSp new mod">
        <pc:chgData name="Davide86 Colnago" userId="4ff0b6e5e9695a68" providerId="LiveId" clId="{70829D6F-68CB-4763-98B3-0DA4101E84D5}" dt="2021-04-23T16:47:30.490" v="1875" actId="692"/>
        <pc:sldMkLst>
          <pc:docMk/>
          <pc:sldMk cId="707591682" sldId="261"/>
        </pc:sldMkLst>
        <pc:spChg chg="add mod">
          <ac:chgData name="Davide86 Colnago" userId="4ff0b6e5e9695a68" providerId="LiveId" clId="{70829D6F-68CB-4763-98B3-0DA4101E84D5}" dt="2021-04-23T15:25:36.001" v="472" actId="1076"/>
          <ac:spMkLst>
            <pc:docMk/>
            <pc:sldMk cId="707591682" sldId="261"/>
            <ac:spMk id="2" creationId="{59A2C08F-F6C6-4A92-B9F2-B78F9322F285}"/>
          </ac:spMkLst>
        </pc:spChg>
        <pc:spChg chg="add mod">
          <ac:chgData name="Davide86 Colnago" userId="4ff0b6e5e9695a68" providerId="LiveId" clId="{70829D6F-68CB-4763-98B3-0DA4101E84D5}" dt="2021-04-23T16:47:30.490" v="1875" actId="692"/>
          <ac:spMkLst>
            <pc:docMk/>
            <pc:sldMk cId="707591682" sldId="261"/>
            <ac:spMk id="3" creationId="{098408F0-1681-4BF5-9934-4AC9E3E54919}"/>
          </ac:spMkLst>
        </pc:spChg>
        <pc:spChg chg="add mod ord">
          <ac:chgData name="Davide86 Colnago" userId="4ff0b6e5e9695a68" providerId="LiveId" clId="{70829D6F-68CB-4763-98B3-0DA4101E84D5}" dt="2021-04-23T15:23:36.536" v="434" actId="1037"/>
          <ac:spMkLst>
            <pc:docMk/>
            <pc:sldMk cId="707591682" sldId="261"/>
            <ac:spMk id="6" creationId="{9DC22E60-5B5F-4E25-8389-AD124AF58E2E}"/>
          </ac:spMkLst>
        </pc:spChg>
        <pc:spChg chg="add mod">
          <ac:chgData name="Davide86 Colnago" userId="4ff0b6e5e9695a68" providerId="LiveId" clId="{70829D6F-68CB-4763-98B3-0DA4101E84D5}" dt="2021-04-23T15:24:14.636" v="437" actId="1582"/>
          <ac:spMkLst>
            <pc:docMk/>
            <pc:sldMk cId="707591682" sldId="261"/>
            <ac:spMk id="7" creationId="{EC02560E-5146-4A2E-B02B-F591A5D4C959}"/>
          </ac:spMkLst>
        </pc:spChg>
        <pc:picChg chg="add mod">
          <ac:chgData name="Davide86 Colnago" userId="4ff0b6e5e9695a68" providerId="LiveId" clId="{70829D6F-68CB-4763-98B3-0DA4101E84D5}" dt="2021-04-23T15:22:40.591" v="395" actId="1076"/>
          <ac:picMkLst>
            <pc:docMk/>
            <pc:sldMk cId="707591682" sldId="261"/>
            <ac:picMk id="5" creationId="{930ADAD9-C1C7-4BFB-9663-BA52447B096F}"/>
          </ac:picMkLst>
        </pc:picChg>
      </pc:sldChg>
      <pc:sldChg chg="addSp delSp modSp new mod setBg">
        <pc:chgData name="Davide86 Colnago" userId="4ff0b6e5e9695a68" providerId="LiveId" clId="{70829D6F-68CB-4763-98B3-0DA4101E84D5}" dt="2021-04-23T15:54:32.385" v="916" actId="14100"/>
        <pc:sldMkLst>
          <pc:docMk/>
          <pc:sldMk cId="407996626" sldId="262"/>
        </pc:sldMkLst>
        <pc:spChg chg="add mod">
          <ac:chgData name="Davide86 Colnago" userId="4ff0b6e5e9695a68" providerId="LiveId" clId="{70829D6F-68CB-4763-98B3-0DA4101E84D5}" dt="2021-04-23T15:31:44.064" v="574" actId="1035"/>
          <ac:spMkLst>
            <pc:docMk/>
            <pc:sldMk cId="407996626" sldId="262"/>
            <ac:spMk id="2" creationId="{3F094F5A-70B4-497E-B6C6-0E165B097AAE}"/>
          </ac:spMkLst>
        </pc:spChg>
        <pc:spChg chg="add mod">
          <ac:chgData name="Davide86 Colnago" userId="4ff0b6e5e9695a68" providerId="LiveId" clId="{70829D6F-68CB-4763-98B3-0DA4101E84D5}" dt="2021-04-23T15:31:37.362" v="562" actId="1038"/>
          <ac:spMkLst>
            <pc:docMk/>
            <pc:sldMk cId="407996626" sldId="262"/>
            <ac:spMk id="3" creationId="{164B427F-D0B6-42D2-BCDA-56424B08F7A8}"/>
          </ac:spMkLst>
        </pc:spChg>
        <pc:spChg chg="add mod">
          <ac:chgData name="Davide86 Colnago" userId="4ff0b6e5e9695a68" providerId="LiveId" clId="{70829D6F-68CB-4763-98B3-0DA4101E84D5}" dt="2021-04-23T15:31:51.607" v="597" actId="1037"/>
          <ac:spMkLst>
            <pc:docMk/>
            <pc:sldMk cId="407996626" sldId="262"/>
            <ac:spMk id="4" creationId="{A6BAEA73-B508-423E-BCAB-E2AAA9D295ED}"/>
          </ac:spMkLst>
        </pc:spChg>
        <pc:spChg chg="add mod ord">
          <ac:chgData name="Davide86 Colnago" userId="4ff0b6e5e9695a68" providerId="LiveId" clId="{70829D6F-68CB-4763-98B3-0DA4101E84D5}" dt="2021-04-23T15:38:14.350" v="865" actId="14861"/>
          <ac:spMkLst>
            <pc:docMk/>
            <pc:sldMk cId="407996626" sldId="262"/>
            <ac:spMk id="9" creationId="{510E0AD8-84A4-4E39-946D-70296A953950}"/>
          </ac:spMkLst>
        </pc:spChg>
        <pc:spChg chg="add mod ord">
          <ac:chgData name="Davide86 Colnago" userId="4ff0b6e5e9695a68" providerId="LiveId" clId="{70829D6F-68CB-4763-98B3-0DA4101E84D5}" dt="2021-04-23T15:54:32.385" v="916" actId="14100"/>
          <ac:spMkLst>
            <pc:docMk/>
            <pc:sldMk cId="407996626" sldId="262"/>
            <ac:spMk id="10" creationId="{CD86BD18-8C0F-4D30-8928-1736ECC144BB}"/>
          </ac:spMkLst>
        </pc:spChg>
        <pc:picChg chg="add mod">
          <ac:chgData name="Davide86 Colnago" userId="4ff0b6e5e9695a68" providerId="LiveId" clId="{70829D6F-68CB-4763-98B3-0DA4101E84D5}" dt="2021-04-23T15:54:28.084" v="914" actId="1076"/>
          <ac:picMkLst>
            <pc:docMk/>
            <pc:sldMk cId="407996626" sldId="262"/>
            <ac:picMk id="5" creationId="{7DED610C-EB0F-44D1-947D-C4AC4504FA32}"/>
          </ac:picMkLst>
        </pc:picChg>
        <pc:picChg chg="add del mod">
          <ac:chgData name="Davide86 Colnago" userId="4ff0b6e5e9695a68" providerId="LiveId" clId="{70829D6F-68CB-4763-98B3-0DA4101E84D5}" dt="2021-04-23T15:32:50.736" v="608" actId="478"/>
          <ac:picMkLst>
            <pc:docMk/>
            <pc:sldMk cId="407996626" sldId="262"/>
            <ac:picMk id="6" creationId="{0664503F-9853-4919-9493-18F5D850DCC6}"/>
          </ac:picMkLst>
        </pc:picChg>
        <pc:picChg chg="add mod">
          <ac:chgData name="Davide86 Colnago" userId="4ff0b6e5e9695a68" providerId="LiveId" clId="{70829D6F-68CB-4763-98B3-0DA4101E84D5}" dt="2021-04-23T15:37:26.846" v="781" actId="1035"/>
          <ac:picMkLst>
            <pc:docMk/>
            <pc:sldMk cId="407996626" sldId="262"/>
            <ac:picMk id="7" creationId="{3E788D2E-8EF6-4832-823C-9D3F97647299}"/>
          </ac:picMkLst>
        </pc:picChg>
        <pc:picChg chg="add del mod">
          <ac:chgData name="Davide86 Colnago" userId="4ff0b6e5e9695a68" providerId="LiveId" clId="{70829D6F-68CB-4763-98B3-0DA4101E84D5}" dt="2021-04-23T15:33:01.499" v="613" actId="478"/>
          <ac:picMkLst>
            <pc:docMk/>
            <pc:sldMk cId="407996626" sldId="262"/>
            <ac:picMk id="8" creationId="{ABFCCD95-33E8-42F6-A754-4067CCCC358A}"/>
          </ac:picMkLst>
        </pc:picChg>
      </pc:sldChg>
      <pc:sldChg chg="addSp delSp modSp new mod setBg modAnim">
        <pc:chgData name="Davide86 Colnago" userId="4ff0b6e5e9695a68" providerId="LiveId" clId="{70829D6F-68CB-4763-98B3-0DA4101E84D5}" dt="2021-04-23T16:55:32.579" v="1946" actId="1076"/>
        <pc:sldMkLst>
          <pc:docMk/>
          <pc:sldMk cId="2583968116" sldId="263"/>
        </pc:sldMkLst>
        <pc:spChg chg="add mod">
          <ac:chgData name="Davide86 Colnago" userId="4ff0b6e5e9695a68" providerId="LiveId" clId="{70829D6F-68CB-4763-98B3-0DA4101E84D5}" dt="2021-04-23T16:55:26.264" v="1945" actId="1076"/>
          <ac:spMkLst>
            <pc:docMk/>
            <pc:sldMk cId="2583968116" sldId="263"/>
            <ac:spMk id="3" creationId="{75361D8D-25AE-4EE2-BD42-7351FB1AEE16}"/>
          </ac:spMkLst>
        </pc:spChg>
        <pc:spChg chg="add mod">
          <ac:chgData name="Davide86 Colnago" userId="4ff0b6e5e9695a68" providerId="LiveId" clId="{70829D6F-68CB-4763-98B3-0DA4101E84D5}" dt="2021-04-23T16:55:32.579" v="1946" actId="1076"/>
          <ac:spMkLst>
            <pc:docMk/>
            <pc:sldMk cId="2583968116" sldId="263"/>
            <ac:spMk id="7" creationId="{76C16419-5EBD-479C-88BB-4D07D9B03FD2}"/>
          </ac:spMkLst>
        </pc:spChg>
        <pc:spChg chg="add del">
          <ac:chgData name="Davide86 Colnago" userId="4ff0b6e5e9695a68" providerId="LiveId" clId="{70829D6F-68CB-4763-98B3-0DA4101E84D5}" dt="2021-04-23T16:17:54.017" v="1292" actId="26606"/>
          <ac:spMkLst>
            <pc:docMk/>
            <pc:sldMk cId="2583968116" sldId="263"/>
            <ac:spMk id="8" creationId="{3B854194-185D-494D-905C-7C7CB2E30F6E}"/>
          </ac:spMkLst>
        </pc:spChg>
        <pc:spChg chg="add mod">
          <ac:chgData name="Davide86 Colnago" userId="4ff0b6e5e9695a68" providerId="LiveId" clId="{70829D6F-68CB-4763-98B3-0DA4101E84D5}" dt="2021-04-23T16:55:13.607" v="1943"/>
          <ac:spMkLst>
            <pc:docMk/>
            <pc:sldMk cId="2583968116" sldId="263"/>
            <ac:spMk id="9" creationId="{F570C058-D2D0-485C-A1FD-D26F74266738}"/>
          </ac:spMkLst>
        </pc:spChg>
        <pc:spChg chg="add del">
          <ac:chgData name="Davide86 Colnago" userId="4ff0b6e5e9695a68" providerId="LiveId" clId="{70829D6F-68CB-4763-98B3-0DA4101E84D5}" dt="2021-04-23T16:17:54.017" v="1292" actId="26606"/>
          <ac:spMkLst>
            <pc:docMk/>
            <pc:sldMk cId="2583968116" sldId="263"/>
            <ac:spMk id="10" creationId="{B4F5FA0D-0104-4987-8241-EFF7C85B88DE}"/>
          </ac:spMkLst>
        </pc:spChg>
        <pc:picChg chg="add del">
          <ac:chgData name="Davide86 Colnago" userId="4ff0b6e5e9695a68" providerId="LiveId" clId="{70829D6F-68CB-4763-98B3-0DA4101E84D5}" dt="2021-04-23T16:17:36.247" v="1289"/>
          <ac:picMkLst>
            <pc:docMk/>
            <pc:sldMk cId="2583968116" sldId="263"/>
            <ac:picMk id="2" creationId="{DF8083FD-95BF-4FD6-80CD-AC140ED2DA48}"/>
          </ac:picMkLst>
        </pc:picChg>
        <pc:picChg chg="add del">
          <ac:chgData name="Davide86 Colnago" userId="4ff0b6e5e9695a68" providerId="LiveId" clId="{70829D6F-68CB-4763-98B3-0DA4101E84D5}" dt="2021-04-23T16:17:54.017" v="1292" actId="26606"/>
          <ac:picMkLst>
            <pc:docMk/>
            <pc:sldMk cId="2583968116" sldId="263"/>
            <ac:picMk id="12" creationId="{2897127E-6CEF-446C-BE87-93B7C46E49D1}"/>
          </ac:picMkLst>
        </pc:picChg>
      </pc:sldChg>
      <pc:sldChg chg="addSp modSp new mod modAnim">
        <pc:chgData name="Davide86 Colnago" userId="4ff0b6e5e9695a68" providerId="LiveId" clId="{70829D6F-68CB-4763-98B3-0DA4101E84D5}" dt="2021-04-23T16:54:34.577" v="1936" actId="6549"/>
        <pc:sldMkLst>
          <pc:docMk/>
          <pc:sldMk cId="3185179720" sldId="264"/>
        </pc:sldMkLst>
        <pc:spChg chg="add mod">
          <ac:chgData name="Davide86 Colnago" userId="4ff0b6e5e9695a68" providerId="LiveId" clId="{70829D6F-68CB-4763-98B3-0DA4101E84D5}" dt="2021-04-23T16:54:34.577" v="1936" actId="6549"/>
          <ac:spMkLst>
            <pc:docMk/>
            <pc:sldMk cId="3185179720" sldId="264"/>
            <ac:spMk id="2" creationId="{B649CDF1-4ECD-4C5C-A171-ECA4D8A53FE0}"/>
          </ac:spMkLst>
        </pc:spChg>
        <pc:spChg chg="add mod">
          <ac:chgData name="Davide86 Colnago" userId="4ff0b6e5e9695a68" providerId="LiveId" clId="{70829D6F-68CB-4763-98B3-0DA4101E84D5}" dt="2021-04-23T16:24:42.686" v="1620" actId="207"/>
          <ac:spMkLst>
            <pc:docMk/>
            <pc:sldMk cId="3185179720" sldId="264"/>
            <ac:spMk id="3" creationId="{3A435F00-37E7-4D0A-A1BB-34CB16393F62}"/>
          </ac:spMkLst>
        </pc:spChg>
        <pc:spChg chg="add mod">
          <ac:chgData name="Davide86 Colnago" userId="4ff0b6e5e9695a68" providerId="LiveId" clId="{70829D6F-68CB-4763-98B3-0DA4101E84D5}" dt="2021-04-23T16:53:53.649" v="1930" actId="403"/>
          <ac:spMkLst>
            <pc:docMk/>
            <pc:sldMk cId="3185179720" sldId="264"/>
            <ac:spMk id="4" creationId="{29E96E67-A7EE-4865-886C-FB71B66ADE8B}"/>
          </ac:spMkLst>
        </pc:spChg>
      </pc:sldChg>
      <pc:sldChg chg="addSp delSp modSp new mod modAnim">
        <pc:chgData name="Davide86 Colnago" userId="4ff0b6e5e9695a68" providerId="LiveId" clId="{70829D6F-68CB-4763-98B3-0DA4101E84D5}" dt="2021-04-23T16:54:48.015" v="1938" actId="1076"/>
        <pc:sldMkLst>
          <pc:docMk/>
          <pc:sldMk cId="1255760710" sldId="265"/>
        </pc:sldMkLst>
        <pc:spChg chg="add mod">
          <ac:chgData name="Davide86 Colnago" userId="4ff0b6e5e9695a68" providerId="LiveId" clId="{70829D6F-68CB-4763-98B3-0DA4101E84D5}" dt="2021-04-23T16:54:30.406" v="1935" actId="6549"/>
          <ac:spMkLst>
            <pc:docMk/>
            <pc:sldMk cId="1255760710" sldId="265"/>
            <ac:spMk id="2" creationId="{6213BB9A-76E5-4644-9ADC-DCF3700C3236}"/>
          </ac:spMkLst>
        </pc:spChg>
        <pc:spChg chg="add mod">
          <ac:chgData name="Davide86 Colnago" userId="4ff0b6e5e9695a68" providerId="LiveId" clId="{70829D6F-68CB-4763-98B3-0DA4101E84D5}" dt="2021-04-23T16:23:09.824" v="1546" actId="207"/>
          <ac:spMkLst>
            <pc:docMk/>
            <pc:sldMk cId="1255760710" sldId="265"/>
            <ac:spMk id="3" creationId="{4FBE6F35-9D40-4210-899E-C95751C57FFD}"/>
          </ac:spMkLst>
        </pc:spChg>
        <pc:spChg chg="add del mod">
          <ac:chgData name="Davide86 Colnago" userId="4ff0b6e5e9695a68" providerId="LiveId" clId="{70829D6F-68CB-4763-98B3-0DA4101E84D5}" dt="2021-04-23T16:52:42.660" v="1915"/>
          <ac:spMkLst>
            <pc:docMk/>
            <pc:sldMk cId="1255760710" sldId="265"/>
            <ac:spMk id="4" creationId="{094B5D12-7475-4C2C-ACD8-6764BC574C4F}"/>
          </ac:spMkLst>
        </pc:spChg>
        <pc:spChg chg="add mod">
          <ac:chgData name="Davide86 Colnago" userId="4ff0b6e5e9695a68" providerId="LiveId" clId="{70829D6F-68CB-4763-98B3-0DA4101E84D5}" dt="2021-04-23T16:54:48.015" v="1938" actId="1076"/>
          <ac:spMkLst>
            <pc:docMk/>
            <pc:sldMk cId="1255760710" sldId="265"/>
            <ac:spMk id="5" creationId="{A580EA23-B893-47B3-B2F2-8711C5E094A1}"/>
          </ac:spMkLst>
        </pc:spChg>
      </pc:sldChg>
      <pc:sldChg chg="new del">
        <pc:chgData name="Davide86 Colnago" userId="4ff0b6e5e9695a68" providerId="LiveId" clId="{70829D6F-68CB-4763-98B3-0DA4101E84D5}" dt="2021-04-23T16:52:31.823" v="1912" actId="47"/>
        <pc:sldMkLst>
          <pc:docMk/>
          <pc:sldMk cId="1165004365" sldId="266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3T16:18:07.353" idx="2">
    <p:pos x="10" y="10"/>
    <p:text>gesù vive i suoi primi 30 anni a Nazaret con Maria e Giuseppe, poi inizia a camminare per la Galilea.</p:text>
    <p:extLst>
      <p:ext uri="{C676402C-5697-4E1C-873F-D02D1690AC5C}">
        <p15:threadingInfo xmlns:p15="http://schemas.microsoft.com/office/powerpoint/2012/main" timeZoneBias="-120"/>
      </p:ext>
    </p:extLst>
  </p:cm>
  <p:cm authorId="1" dt="2021-04-23T16:19:28.269" idx="3">
    <p:pos x="146" y="146"/>
    <p:text>--&gt;Dare un paio di informazioni sulla terra di Galilea, descriverla</p:text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616DAD-A86B-4A27-AFD4-3954C3999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2FDFDEE-E6EF-4929-BA1B-32E1A04774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C04B03-A0D3-4E00-899C-DA3A6D8F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BBF1-A27C-49FB-8760-6E9F2FB24E63}" type="datetimeFigureOut">
              <a:rPr lang="it-IT" smtClean="0"/>
              <a:t>01/05/2021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4FADDE-5E28-4354-8A2F-394039121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F4EA3B-8780-4D0B-8AE5-C92A28769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8FB-4230-4CBF-A247-54D2FAF5BB01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77145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E483A8-D566-4267-AA7D-010B85AED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A55FD2D-E183-42CF-8366-6C51D4BCB6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446107-B7EF-4DA1-B59F-5D8BAD392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BBF1-A27C-49FB-8760-6E9F2FB24E63}" type="datetimeFigureOut">
              <a:rPr lang="it-IT" smtClean="0"/>
              <a:t>01/05/2021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F134D0-0DC4-4006-8FF0-B59FF9195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F69296-9D64-4D34-8811-1D1FC7C6B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8FB-4230-4CBF-A247-54D2FAF5BB01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49608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B64EDFD-62A9-446E-8CDD-677CFE3A02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6A5AA52-9529-4DE7-9FBD-F00B67CD77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44D353-FB0F-44FC-8097-CF2529713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BBF1-A27C-49FB-8760-6E9F2FB24E63}" type="datetimeFigureOut">
              <a:rPr lang="it-IT" smtClean="0"/>
              <a:t>01/05/2021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0653C1A-A868-4DF5-AFEF-B75F6A721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10B9837-6103-406D-8F1E-EC45FB47A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8FB-4230-4CBF-A247-54D2FAF5BB01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83359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8CC6AD-D036-45EE-A4C7-2928597AC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FF9C1A-1BA2-4506-B69A-7B2C79A8D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FC646F-8DE4-4B92-96F0-BC43E8383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BBF1-A27C-49FB-8760-6E9F2FB24E63}" type="datetimeFigureOut">
              <a:rPr lang="it-IT" smtClean="0"/>
              <a:t>01/05/2021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757002-623E-424E-9735-988C957A5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AE65DC3-89D7-4EC0-AB92-2F4A42CAC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8FB-4230-4CBF-A247-54D2FAF5BB01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987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AD3382-4FCC-41F5-8C01-133CCDCFB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35AF406-CF2A-41C1-B419-6A400AFBC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B94E67A-B156-463A-A26A-065F8B307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BBF1-A27C-49FB-8760-6E9F2FB24E63}" type="datetimeFigureOut">
              <a:rPr lang="it-IT" smtClean="0"/>
              <a:t>01/05/2021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E69E43-49C6-4E3A-9072-1C342B004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55C9C0-D491-4FA8-8970-E6B707D66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8FB-4230-4CBF-A247-54D2FAF5BB01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38693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991AB3-B064-4953-8218-3F74F040C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B59B5F-9768-4579-AFCC-0BE6B48C9C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ADCC572-51BC-4D56-A030-604B710BA2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A5AB620-553F-45D7-A3D9-76D992547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BBF1-A27C-49FB-8760-6E9F2FB24E63}" type="datetimeFigureOut">
              <a:rPr lang="it-IT" smtClean="0"/>
              <a:t>01/05/2021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73EF6D2-D5DA-4369-AC12-D62DBDA3E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A2A0AA3-B1C4-4A22-B494-FE5F6B041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8FB-4230-4CBF-A247-54D2FAF5BB01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3060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EEA942-161F-4C8D-BEFB-5073F0CB0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EE1E2D6-DD99-4926-90CD-2A8D9233B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277B2A1-B599-4D36-836A-4C078F937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FBE1960-74BA-488E-85AC-461DB69250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88AECCF-B40D-4A02-8439-63A250387E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DBB65FB-B7A0-4C94-9472-B1D24D168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BBF1-A27C-49FB-8760-6E9F2FB24E63}" type="datetimeFigureOut">
              <a:rPr lang="it-IT" smtClean="0"/>
              <a:t>01/05/2021</a:t>
            </a:fld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D14B289-7AE7-4955-94A2-E1C243CE1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0F4C1D4-FF75-408C-AD70-9D7F152E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8FB-4230-4CBF-A247-54D2FAF5BB01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64509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5C5B06-0D6C-44C0-B260-3E568788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1303E6D-ED93-4A48-B64D-993C4F556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BBF1-A27C-49FB-8760-6E9F2FB24E63}" type="datetimeFigureOut">
              <a:rPr lang="it-IT" smtClean="0"/>
              <a:t>01/05/2021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626311C-E0CF-4792-80E8-1C6739485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5967BBD-0AD0-4346-A6D8-1AF60F55D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8FB-4230-4CBF-A247-54D2FAF5BB01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4037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2B57560-C3D4-4D15-B0FA-D6FB16A7C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BBF1-A27C-49FB-8760-6E9F2FB24E63}" type="datetimeFigureOut">
              <a:rPr lang="it-IT" smtClean="0"/>
              <a:t>01/05/2021</a:t>
            </a:fld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D424E7F-B720-43CE-824C-8CEBABB00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838989C-18FD-48A3-9C31-5F14B2D95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8FB-4230-4CBF-A247-54D2FAF5BB01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98429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4902CB-6C6A-4149-8E69-120FE01D9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0C4DD4-E6F7-4840-B827-DA70ED12A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01D7368-2813-4A33-B892-25E20B82D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7C16D2A-3BB5-431D-B879-AB0D3046A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BBF1-A27C-49FB-8760-6E9F2FB24E63}" type="datetimeFigureOut">
              <a:rPr lang="it-IT" smtClean="0"/>
              <a:t>01/05/2021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A24221A-0919-4912-ABEF-DF74C4910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8D2BF62-FBAD-4FDA-B1D2-AF243FEB8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8FB-4230-4CBF-A247-54D2FAF5BB01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09929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AD5E2D-989D-4D63-9AE9-0101E02F3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3F834CE-B446-447A-B0D8-6A2E0A6869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0F03EA5-4D27-4017-837E-7E0C29AA55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5E620D0-4A91-40F5-8B62-A888E38D9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EBBF1-A27C-49FB-8760-6E9F2FB24E63}" type="datetimeFigureOut">
              <a:rPr lang="it-IT" smtClean="0"/>
              <a:t>01/05/2021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73163C6-3AB9-40BA-9243-6DCE7D5FC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ED9CB2C-F950-487C-BEE7-52DEA3792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28FB-4230-4CBF-A247-54D2FAF5BB01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10732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6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D1EFCC3-BD33-4252-84CB-B3FDB3A4D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474D465-5406-4234-9A59-BD066D20B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E12485-FD39-4944-B161-B8ECBA9848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EBBF1-A27C-49FB-8760-6E9F2FB24E63}" type="datetimeFigureOut">
              <a:rPr lang="it-IT" smtClean="0"/>
              <a:t>01/05/2021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D1A322B-24DF-4246-B393-5BD74444BE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E2BD583-1271-4585-9C3C-D67E04928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B28FB-4230-4CBF-A247-54D2FAF5BB01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51797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A18A5EC-1625-4197-9BB3-9E910A4303A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8" b="5057"/>
          <a:stretch/>
        </p:blipFill>
        <p:spPr bwMode="auto">
          <a:xfrm>
            <a:off x="247650" y="10"/>
            <a:ext cx="12191980" cy="6857990"/>
          </a:xfrm>
          <a:prstGeom prst="rect">
            <a:avLst/>
          </a:prstGeom>
          <a:noFill/>
        </p:spPr>
      </p:pic>
      <p:sp>
        <p:nvSpPr>
          <p:cNvPr id="2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39FB3A4-0698-488E-88B5-8EA90B74A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648075"/>
            <a:ext cx="3922329" cy="1417911"/>
          </a:xfrm>
        </p:spPr>
        <p:txBody>
          <a:bodyPr>
            <a:normAutofit/>
          </a:bodyPr>
          <a:lstStyle/>
          <a:p>
            <a:r>
              <a:rPr lang="it-IT" sz="4000" b="1" dirty="0">
                <a:latin typeface="Bookman Old Style" panose="02050604050505020204" pitchFamily="18" charset="0"/>
              </a:rPr>
              <a:t>I PASSI DI GESU’</a:t>
            </a:r>
          </a:p>
        </p:txBody>
      </p:sp>
      <p:cxnSp>
        <p:nvCxnSpPr>
          <p:cNvPr id="22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Elemento grafico 16" descr="Passi di danza con riempimento a tinta unita">
            <a:extLst>
              <a:ext uri="{FF2B5EF4-FFF2-40B4-BE49-F238E27FC236}">
                <a16:creationId xmlns:a16="http://schemas.microsoft.com/office/drawing/2014/main" id="{DA7C4DCE-A51D-47C0-A3AE-501EFC615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80331" y="526685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65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213BB9A-76E5-4644-9ADC-DCF3700C3236}"/>
              </a:ext>
            </a:extLst>
          </p:cNvPr>
          <p:cNvSpPr txBox="1"/>
          <p:nvPr/>
        </p:nvSpPr>
        <p:spPr>
          <a:xfrm>
            <a:off x="2361647" y="4655820"/>
            <a:ext cx="767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latin typeface="Bookman Old Style" panose="02050604050505020204" pitchFamily="18" charset="0"/>
              </a:rPr>
              <a:t>Mettendole un fazzoletto fresco sulla fronte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latin typeface="Bookman Old Style" panose="02050604050505020204" pitchFamily="18" charset="0"/>
              </a:rPr>
              <a:t>Prendendola per mano con affetto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latin typeface="Bookman Old Style" panose="02050604050505020204" pitchFamily="18" charset="0"/>
              </a:rPr>
              <a:t>Versa un po’ di tachipirina nel bicchiere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FBE6F35-9D40-4210-899E-C95751C57FFD}"/>
              </a:ext>
            </a:extLst>
          </p:cNvPr>
          <p:cNvSpPr txBox="1"/>
          <p:nvPr/>
        </p:nvSpPr>
        <p:spPr>
          <a:xfrm>
            <a:off x="2361647" y="4756270"/>
            <a:ext cx="767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4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Prendendola per mano con affetto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580EA23-B893-47B3-B2F2-8711C5E094A1}"/>
              </a:ext>
            </a:extLst>
          </p:cNvPr>
          <p:cNvSpPr txBox="1"/>
          <p:nvPr/>
        </p:nvSpPr>
        <p:spPr>
          <a:xfrm>
            <a:off x="477078" y="69574"/>
            <a:ext cx="11439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atin typeface="Bookman Old Style" panose="02050604050505020204" pitchFamily="18" charset="0"/>
              </a:rPr>
              <a:t>Come Guarisce Gesù la suocera di Pietro?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9969146-BF0A-4FBC-8CD7-5F15B0CA6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272" y="826629"/>
            <a:ext cx="3514003" cy="37322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5576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5361D8D-25AE-4EE2-BD42-7351FB1AEE16}"/>
              </a:ext>
            </a:extLst>
          </p:cNvPr>
          <p:cNvSpPr txBox="1"/>
          <p:nvPr/>
        </p:nvSpPr>
        <p:spPr>
          <a:xfrm>
            <a:off x="2160655" y="4560376"/>
            <a:ext cx="8072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latin typeface="Bookman Old Style" panose="02050604050505020204" pitchFamily="18" charset="0"/>
              </a:rPr>
              <a:t>Racconta come voler bene a Dio e agli uomini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latin typeface="Bookman Old Style" panose="02050604050505020204" pitchFamily="18" charset="0"/>
              </a:rPr>
              <a:t>Va a riposare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latin typeface="Bookman Old Style" panose="02050604050505020204" pitchFamily="18" charset="0"/>
              </a:rPr>
              <a:t>Si allontana con i suoi amici per parlare di Dio in altri villaggi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6C16419-5EBD-479C-88BB-4D07D9B03FD2}"/>
              </a:ext>
            </a:extLst>
          </p:cNvPr>
          <p:cNvSpPr txBox="1"/>
          <p:nvPr/>
        </p:nvSpPr>
        <p:spPr>
          <a:xfrm>
            <a:off x="2059608" y="4472518"/>
            <a:ext cx="80727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4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Si allontana con i suoi amici per parlare di Dio in altri villaggi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570C058-D2D0-485C-A1FD-D26F74266738}"/>
              </a:ext>
            </a:extLst>
          </p:cNvPr>
          <p:cNvSpPr txBox="1"/>
          <p:nvPr/>
        </p:nvSpPr>
        <p:spPr>
          <a:xfrm>
            <a:off x="477078" y="-35201"/>
            <a:ext cx="11439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latin typeface="Bookman Old Style" panose="02050604050505020204" pitchFamily="18" charset="0"/>
              </a:rPr>
              <a:t>Cosa fa Gesù dopo aver pregato nel luogo deserto?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B294910-9CA8-4313-969C-D534D0EE7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164" y="666750"/>
            <a:ext cx="3837005" cy="38912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396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510E0AD8-84A4-4E39-946D-70296A953950}"/>
              </a:ext>
            </a:extLst>
          </p:cNvPr>
          <p:cNvSpPr/>
          <p:nvPr/>
        </p:nvSpPr>
        <p:spPr>
          <a:xfrm rot="1291945">
            <a:off x="-494420" y="575089"/>
            <a:ext cx="11275844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4400" b="1" cap="none" spc="0" dirty="0">
                <a:ln w="57150">
                  <a:solidFill>
                    <a:schemeClr val="accent2"/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latin typeface="Lucida Handwriting" panose="03010101010101010101" pitchFamily="66" charset="0"/>
              </a:rPr>
              <a:t>Gesù</a:t>
            </a:r>
          </a:p>
        </p:txBody>
      </p:sp>
      <p:sp>
        <p:nvSpPr>
          <p:cNvPr id="10" name="Elaborazione 9">
            <a:extLst>
              <a:ext uri="{FF2B5EF4-FFF2-40B4-BE49-F238E27FC236}">
                <a16:creationId xmlns:a16="http://schemas.microsoft.com/office/drawing/2014/main" id="{CD86BD18-8C0F-4D30-8928-1736ECC144BB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flowChartProcess">
            <a:avLst/>
          </a:prstGeom>
          <a:solidFill>
            <a:schemeClr val="bg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F094F5A-70B4-497E-B6C6-0E165B097AAE}"/>
              </a:ext>
            </a:extLst>
          </p:cNvPr>
          <p:cNvSpPr/>
          <p:nvPr/>
        </p:nvSpPr>
        <p:spPr>
          <a:xfrm>
            <a:off x="4395204" y="2714137"/>
            <a:ext cx="353494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600" b="1" dirty="0">
                <a:ln w="381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latin typeface="Bookman Old Style" panose="02050604050505020204" pitchFamily="18" charset="0"/>
              </a:rPr>
              <a:t>AMORE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64B427F-D0B6-42D2-BCDA-56424B08F7A8}"/>
              </a:ext>
            </a:extLst>
          </p:cNvPr>
          <p:cNvSpPr/>
          <p:nvPr/>
        </p:nvSpPr>
        <p:spPr>
          <a:xfrm>
            <a:off x="95530" y="319385"/>
            <a:ext cx="516199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600" b="1" dirty="0">
                <a:ln w="38100">
                  <a:solidFill>
                    <a:srgbClr val="00B050"/>
                  </a:solidFill>
                  <a:prstDash val="solid"/>
                </a:ln>
                <a:solidFill>
                  <a:srgbClr val="99FF66"/>
                </a:solidFill>
                <a:latin typeface="Bookman Old Style" panose="02050604050505020204" pitchFamily="18" charset="0"/>
              </a:rPr>
              <a:t>AUTORITA’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6BAEA73-B508-423E-BCAB-E2AAA9D295ED}"/>
              </a:ext>
            </a:extLst>
          </p:cNvPr>
          <p:cNvSpPr/>
          <p:nvPr/>
        </p:nvSpPr>
        <p:spPr>
          <a:xfrm>
            <a:off x="6452025" y="5572654"/>
            <a:ext cx="558518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600" b="1" dirty="0">
                <a:ln w="38100">
                  <a:solidFill>
                    <a:srgbClr val="0070C0"/>
                  </a:solidFill>
                  <a:prstDash val="solid"/>
                </a:ln>
                <a:solidFill>
                  <a:srgbClr val="99CCFF"/>
                </a:solidFill>
                <a:latin typeface="Bookman Old Style" panose="02050604050505020204" pitchFamily="18" charset="0"/>
              </a:rPr>
              <a:t>PREGHIERA</a:t>
            </a:r>
          </a:p>
        </p:txBody>
      </p:sp>
      <p:pic>
        <p:nvPicPr>
          <p:cNvPr id="5" name="Elemento grafico 4" descr="Passi di danza con riempimento a tinta unita">
            <a:extLst>
              <a:ext uri="{FF2B5EF4-FFF2-40B4-BE49-F238E27FC236}">
                <a16:creationId xmlns:a16="http://schemas.microsoft.com/office/drawing/2014/main" id="{7DED610C-EB0F-44D1-947D-C4AC4504F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323672">
            <a:off x="1579628" y="4702748"/>
            <a:ext cx="1645860" cy="1645860"/>
          </a:xfrm>
          <a:prstGeom prst="rect">
            <a:avLst/>
          </a:prstGeom>
        </p:spPr>
      </p:pic>
      <p:pic>
        <p:nvPicPr>
          <p:cNvPr id="7" name="Elemento grafico 6" descr="Passi di danza con riempimento a tinta unita">
            <a:extLst>
              <a:ext uri="{FF2B5EF4-FFF2-40B4-BE49-F238E27FC236}">
                <a16:creationId xmlns:a16="http://schemas.microsoft.com/office/drawing/2014/main" id="{3E788D2E-8EF6-4832-823C-9D3F97647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87669">
            <a:off x="9048501" y="510082"/>
            <a:ext cx="1645860" cy="164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F139D95-6DE3-4EE8-BD23-419F26503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615" y="187397"/>
            <a:ext cx="3095625" cy="6562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38100" h="38100"/>
            <a:contourClr>
              <a:srgbClr val="C0C0C0"/>
            </a:contourClr>
          </a:sp3d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DFAB3D41-5ECC-44C0-BF68-4F74DCC7FED3}"/>
              </a:ext>
            </a:extLst>
          </p:cNvPr>
          <p:cNvSpPr/>
          <p:nvPr/>
        </p:nvSpPr>
        <p:spPr>
          <a:xfrm>
            <a:off x="92136" y="157580"/>
            <a:ext cx="5176417" cy="9233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8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01600" h="1016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Gloria al Padre</a:t>
            </a:r>
          </a:p>
        </p:txBody>
      </p:sp>
    </p:spTree>
    <p:extLst>
      <p:ext uri="{BB962C8B-B14F-4D97-AF65-F5344CB8AC3E}">
        <p14:creationId xmlns:p14="http://schemas.microsoft.com/office/powerpoint/2010/main" val="1746808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esterni, acqua, cielo, montagna&#10;&#10;Descrizione generata automaticamente">
            <a:extLst>
              <a:ext uri="{FF2B5EF4-FFF2-40B4-BE49-F238E27FC236}">
                <a16:creationId xmlns:a16="http://schemas.microsoft.com/office/drawing/2014/main" id="{092A1D3A-5587-4D07-8638-6285E08525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50" r="-2" b="24546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Immagine 2" descr="Immagine che contiene montagna, cielo, acqua, esterni&#10;&#10;Descrizione generata automaticamente">
            <a:extLst>
              <a:ext uri="{FF2B5EF4-FFF2-40B4-BE49-F238E27FC236}">
                <a16:creationId xmlns:a16="http://schemas.microsoft.com/office/drawing/2014/main" id="{8516142F-E45B-4323-908B-D8538D76F1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43" r="3" b="3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4" name="Immagine 3" descr="Immagine che contiene acqua, barca, cielo, esterni&#10;&#10;Descrizione generata automaticamente">
            <a:extLst>
              <a:ext uri="{FF2B5EF4-FFF2-40B4-BE49-F238E27FC236}">
                <a16:creationId xmlns:a16="http://schemas.microsoft.com/office/drawing/2014/main" id="{602B5A7F-538E-4041-A1E0-C9ED8BDC78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83" b="-2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" name="Immagine 1" descr="Immagine che contiene esterni, acqua, cielo, montagna&#10;&#10;Descrizione generata automaticamente">
            <a:extLst>
              <a:ext uri="{FF2B5EF4-FFF2-40B4-BE49-F238E27FC236}">
                <a16:creationId xmlns:a16="http://schemas.microsoft.com/office/drawing/2014/main" id="{277699A4-80F4-4DF4-9E92-D92D75B595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57" r="-2" b="-2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649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0898B24-A16D-4847-BF73-6C6024D926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74" r="21866" b="-1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Immagine 1" descr="Immagine che contiene esterni, erba, cielo, acqua&#10;&#10;Descrizione generata automaticamente">
            <a:extLst>
              <a:ext uri="{FF2B5EF4-FFF2-40B4-BE49-F238E27FC236}">
                <a16:creationId xmlns:a16="http://schemas.microsoft.com/office/drawing/2014/main" id="{357F2221-8624-4962-AF39-D281926C3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95" r="32262" b="-1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4733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mappa&#10;&#10;Descrizione generata automaticamente">
            <a:extLst>
              <a:ext uri="{FF2B5EF4-FFF2-40B4-BE49-F238E27FC236}">
                <a16:creationId xmlns:a16="http://schemas.microsoft.com/office/drawing/2014/main" id="{A8B9EF51-BF79-4BE5-8831-F413781F2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29996"/>
            <a:ext cx="10905066" cy="5398007"/>
          </a:xfrm>
          <a:prstGeom prst="rect">
            <a:avLst/>
          </a:prstGeom>
        </p:spPr>
      </p:pic>
      <p:sp>
        <p:nvSpPr>
          <p:cNvPr id="8" name="Freccia in su 7">
            <a:extLst>
              <a:ext uri="{FF2B5EF4-FFF2-40B4-BE49-F238E27FC236}">
                <a16:creationId xmlns:a16="http://schemas.microsoft.com/office/drawing/2014/main" id="{B7C1A08D-0CDF-443D-980E-A9E752ACFBC6}"/>
              </a:ext>
            </a:extLst>
          </p:cNvPr>
          <p:cNvSpPr/>
          <p:nvPr/>
        </p:nvSpPr>
        <p:spPr>
          <a:xfrm rot="2662181">
            <a:off x="4562474" y="1076324"/>
            <a:ext cx="228600" cy="40005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93A1201-2EFC-468A-8ED5-AED33A4C3EFC}"/>
              </a:ext>
            </a:extLst>
          </p:cNvPr>
          <p:cNvSpPr txBox="1"/>
          <p:nvPr/>
        </p:nvSpPr>
        <p:spPr>
          <a:xfrm>
            <a:off x="3047999" y="1276349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Baskerville Old Face" panose="02020602080505020303" pitchFamily="18" charset="0"/>
              </a:rPr>
              <a:t>Noi siamo qui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F8D3670B-AAF7-438A-88D9-07F0FCFA7A70}"/>
              </a:ext>
            </a:extLst>
          </p:cNvPr>
          <p:cNvSpPr/>
          <p:nvPr/>
        </p:nvSpPr>
        <p:spPr>
          <a:xfrm>
            <a:off x="10086976" y="4600575"/>
            <a:ext cx="762000" cy="542925"/>
          </a:xfrm>
          <a:prstGeom prst="ellipse">
            <a:avLst/>
          </a:prstGeom>
          <a:noFill/>
          <a:ln w="317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217FD4E-3188-4141-9264-DA40CF6DF433}"/>
              </a:ext>
            </a:extLst>
          </p:cNvPr>
          <p:cNvSpPr txBox="1"/>
          <p:nvPr/>
        </p:nvSpPr>
        <p:spPr>
          <a:xfrm>
            <a:off x="9667874" y="5146285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Baskerville Old Face" panose="02020602080505020303" pitchFamily="18" charset="0"/>
              </a:rPr>
              <a:t>Galilea</a:t>
            </a:r>
          </a:p>
        </p:txBody>
      </p:sp>
    </p:spTree>
    <p:extLst>
      <p:ext uri="{BB962C8B-B14F-4D97-AF65-F5344CB8AC3E}">
        <p14:creationId xmlns:p14="http://schemas.microsoft.com/office/powerpoint/2010/main" val="203664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B7407E2-AABC-49FD-8909-DE6C3F59EF8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0" t="-69" r="-427"/>
          <a:stretch/>
        </p:blipFill>
        <p:spPr bwMode="auto">
          <a:xfrm>
            <a:off x="1296139" y="0"/>
            <a:ext cx="977431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Elemento grafico 3" descr="Passi di danza con riempimento a tinta unita">
            <a:extLst>
              <a:ext uri="{FF2B5EF4-FFF2-40B4-BE49-F238E27FC236}">
                <a16:creationId xmlns:a16="http://schemas.microsoft.com/office/drawing/2014/main" id="{50D9F983-E86C-469C-933A-1AB96C1A6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7146" y="5572591"/>
            <a:ext cx="914400" cy="914400"/>
          </a:xfrm>
          <a:prstGeom prst="rect">
            <a:avLst/>
          </a:prstGeom>
        </p:spPr>
      </p:pic>
      <p:pic>
        <p:nvPicPr>
          <p:cNvPr id="6" name="Elemento grafico 5" descr="Passi di danza contorno">
            <a:extLst>
              <a:ext uri="{FF2B5EF4-FFF2-40B4-BE49-F238E27FC236}">
                <a16:creationId xmlns:a16="http://schemas.microsoft.com/office/drawing/2014/main" id="{AACE292B-7FEF-4CCA-A20F-90D38EE599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70454" y="5572591"/>
            <a:ext cx="914400" cy="914400"/>
          </a:xfrm>
          <a:prstGeom prst="rect">
            <a:avLst/>
          </a:prstGeom>
        </p:spPr>
      </p:pic>
      <p:pic>
        <p:nvPicPr>
          <p:cNvPr id="7" name="Elemento grafico 6" descr="Passi di danza con riempimento a tinta unita">
            <a:extLst>
              <a:ext uri="{FF2B5EF4-FFF2-40B4-BE49-F238E27FC236}">
                <a16:creationId xmlns:a16="http://schemas.microsoft.com/office/drawing/2014/main" id="{F7438BC6-2F02-404C-8BA1-9BF02B223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7146" y="371009"/>
            <a:ext cx="914400" cy="914400"/>
          </a:xfrm>
          <a:prstGeom prst="rect">
            <a:avLst/>
          </a:prstGeom>
        </p:spPr>
      </p:pic>
      <p:pic>
        <p:nvPicPr>
          <p:cNvPr id="8" name="Elemento grafico 7" descr="Passi di danza con riempimento a tinta unita">
            <a:extLst>
              <a:ext uri="{FF2B5EF4-FFF2-40B4-BE49-F238E27FC236}">
                <a16:creationId xmlns:a16="http://schemas.microsoft.com/office/drawing/2014/main" id="{4F9E037E-A3EF-4672-B1C1-2B1D46046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7146" y="2971800"/>
            <a:ext cx="914400" cy="914400"/>
          </a:xfrm>
          <a:prstGeom prst="rect">
            <a:avLst/>
          </a:prstGeom>
        </p:spPr>
      </p:pic>
      <p:pic>
        <p:nvPicPr>
          <p:cNvPr id="9" name="Elemento grafico 8" descr="Passi di danza contorno">
            <a:extLst>
              <a:ext uri="{FF2B5EF4-FFF2-40B4-BE49-F238E27FC236}">
                <a16:creationId xmlns:a16="http://schemas.microsoft.com/office/drawing/2014/main" id="{F96AF431-8925-4DE6-B15E-A23B720EAA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70454" y="371009"/>
            <a:ext cx="914400" cy="914400"/>
          </a:xfrm>
          <a:prstGeom prst="rect">
            <a:avLst/>
          </a:prstGeom>
        </p:spPr>
      </p:pic>
      <p:pic>
        <p:nvPicPr>
          <p:cNvPr id="10" name="Elemento grafico 9" descr="Passi di danza contorno">
            <a:extLst>
              <a:ext uri="{FF2B5EF4-FFF2-40B4-BE49-F238E27FC236}">
                <a16:creationId xmlns:a16="http://schemas.microsoft.com/office/drawing/2014/main" id="{2EEF60F8-C9D2-447B-826C-B79A12DDE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95861" y="2971800"/>
            <a:ext cx="914400" cy="9144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5587375-2BC7-4FBE-A239-1734E513483F}"/>
              </a:ext>
            </a:extLst>
          </p:cNvPr>
          <p:cNvSpPr txBox="1"/>
          <p:nvPr/>
        </p:nvSpPr>
        <p:spPr>
          <a:xfrm>
            <a:off x="4567557" y="154654"/>
            <a:ext cx="3231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latin typeface="Bookman Old Style" panose="02050604050505020204" pitchFamily="18" charset="0"/>
              </a:rPr>
              <a:t>LA GALILEA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18F765B-1562-4DDA-91B1-37D2771F24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2030" y="1666566"/>
            <a:ext cx="6377784" cy="2905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350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9EB635D-C330-4F7F-95B3-EE688723520B}"/>
              </a:ext>
            </a:extLst>
          </p:cNvPr>
          <p:cNvSpPr txBox="1"/>
          <p:nvPr/>
        </p:nvSpPr>
        <p:spPr>
          <a:xfrm>
            <a:off x="4128368" y="4522156"/>
            <a:ext cx="5148982" cy="9451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Berlin Sans FB Demi" panose="020E0802020502020306" pitchFamily="34" charset="0"/>
                <a:ea typeface="+mj-ea"/>
                <a:cs typeface="+mj-cs"/>
              </a:rPr>
              <a:t>CAFARNAO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magine 11" descr="Immagine che contiene esterni, acqua, cielo, montagna&#10;&#10;Descrizione generata automaticamente">
            <a:extLst>
              <a:ext uri="{FF2B5EF4-FFF2-40B4-BE49-F238E27FC236}">
                <a16:creationId xmlns:a16="http://schemas.microsoft.com/office/drawing/2014/main" id="{785800CD-0A2C-4A64-A474-92E351AD3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9" r="13217" b="-1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4" name="Immagine 3" descr="Immagine che contiene esterni, erba, cielo, acqua&#10;&#10;Descrizione generata automaticamente">
            <a:extLst>
              <a:ext uri="{FF2B5EF4-FFF2-40B4-BE49-F238E27FC236}">
                <a16:creationId xmlns:a16="http://schemas.microsoft.com/office/drawing/2014/main" id="{BC3724D8-4F25-4FEF-9705-BB8864C52A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40" r="36306" b="-1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magine 9" descr="Immagine che contiene montagna, cielo, acqua, esterni&#10;&#10;Descrizione generata automaticamente">
            <a:extLst>
              <a:ext uri="{FF2B5EF4-FFF2-40B4-BE49-F238E27FC236}">
                <a16:creationId xmlns:a16="http://schemas.microsoft.com/office/drawing/2014/main" id="{1C5B2348-4D16-428E-829E-776330A675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17" r="17732" b="-3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 descr="Immagine che contiene acqua, barca, cielo, esterni&#10;&#10;Descrizione generata automaticamente">
            <a:extLst>
              <a:ext uri="{FF2B5EF4-FFF2-40B4-BE49-F238E27FC236}">
                <a16:creationId xmlns:a16="http://schemas.microsoft.com/office/drawing/2014/main" id="{DBEB8749-B8C3-41F6-B1CF-9D1878A43A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962" r="28772" b="2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magine 7" descr="Immagine che contiene esterni, acqua, cielo, montagna&#10;&#10;Descrizione generata automaticamente">
            <a:extLst>
              <a:ext uri="{FF2B5EF4-FFF2-40B4-BE49-F238E27FC236}">
                <a16:creationId xmlns:a16="http://schemas.microsoft.com/office/drawing/2014/main" id="{969A7338-EA9A-4DF2-B337-056D21E10B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50" r="27197" b="-2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93707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6D35C8F-1C3B-433E-8F14-D69197968F31}"/>
              </a:ext>
            </a:extLst>
          </p:cNvPr>
          <p:cNvSpPr txBox="1"/>
          <p:nvPr/>
        </p:nvSpPr>
        <p:spPr>
          <a:xfrm>
            <a:off x="6774440" y="2467393"/>
            <a:ext cx="3901425" cy="1015663"/>
          </a:xfrm>
          <a:custGeom>
            <a:avLst/>
            <a:gdLst>
              <a:gd name="connsiteX0" fmla="*/ 0 w 3901425"/>
              <a:gd name="connsiteY0" fmla="*/ 0 h 1015663"/>
              <a:gd name="connsiteX1" fmla="*/ 518332 w 3901425"/>
              <a:gd name="connsiteY1" fmla="*/ 0 h 1015663"/>
              <a:gd name="connsiteX2" fmla="*/ 958636 w 3901425"/>
              <a:gd name="connsiteY2" fmla="*/ 0 h 1015663"/>
              <a:gd name="connsiteX3" fmla="*/ 1594011 w 3901425"/>
              <a:gd name="connsiteY3" fmla="*/ 0 h 1015663"/>
              <a:gd name="connsiteX4" fmla="*/ 2112343 w 3901425"/>
              <a:gd name="connsiteY4" fmla="*/ 0 h 1015663"/>
              <a:gd name="connsiteX5" fmla="*/ 2630675 w 3901425"/>
              <a:gd name="connsiteY5" fmla="*/ 0 h 1015663"/>
              <a:gd name="connsiteX6" fmla="*/ 3266050 w 3901425"/>
              <a:gd name="connsiteY6" fmla="*/ 0 h 1015663"/>
              <a:gd name="connsiteX7" fmla="*/ 3901425 w 3901425"/>
              <a:gd name="connsiteY7" fmla="*/ 0 h 1015663"/>
              <a:gd name="connsiteX8" fmla="*/ 3901425 w 3901425"/>
              <a:gd name="connsiteY8" fmla="*/ 528145 h 1015663"/>
              <a:gd name="connsiteX9" fmla="*/ 3901425 w 3901425"/>
              <a:gd name="connsiteY9" fmla="*/ 1015663 h 1015663"/>
              <a:gd name="connsiteX10" fmla="*/ 3422107 w 3901425"/>
              <a:gd name="connsiteY10" fmla="*/ 1015663 h 1015663"/>
              <a:gd name="connsiteX11" fmla="*/ 2864761 w 3901425"/>
              <a:gd name="connsiteY11" fmla="*/ 1015663 h 1015663"/>
              <a:gd name="connsiteX12" fmla="*/ 2346428 w 3901425"/>
              <a:gd name="connsiteY12" fmla="*/ 1015663 h 1015663"/>
              <a:gd name="connsiteX13" fmla="*/ 1711054 w 3901425"/>
              <a:gd name="connsiteY13" fmla="*/ 1015663 h 1015663"/>
              <a:gd name="connsiteX14" fmla="*/ 1075679 w 3901425"/>
              <a:gd name="connsiteY14" fmla="*/ 1015663 h 1015663"/>
              <a:gd name="connsiteX15" fmla="*/ 596361 w 3901425"/>
              <a:gd name="connsiteY15" fmla="*/ 1015663 h 1015663"/>
              <a:gd name="connsiteX16" fmla="*/ 0 w 3901425"/>
              <a:gd name="connsiteY16" fmla="*/ 1015663 h 1015663"/>
              <a:gd name="connsiteX17" fmla="*/ 0 w 3901425"/>
              <a:gd name="connsiteY17" fmla="*/ 487518 h 1015663"/>
              <a:gd name="connsiteX18" fmla="*/ 0 w 3901425"/>
              <a:gd name="connsiteY18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01425" h="1015663" extrusionOk="0">
                <a:moveTo>
                  <a:pt x="0" y="0"/>
                </a:moveTo>
                <a:cubicBezTo>
                  <a:pt x="115497" y="-56409"/>
                  <a:pt x="310434" y="55367"/>
                  <a:pt x="518332" y="0"/>
                </a:cubicBezTo>
                <a:cubicBezTo>
                  <a:pt x="726230" y="-55367"/>
                  <a:pt x="743837" y="5813"/>
                  <a:pt x="958636" y="0"/>
                </a:cubicBezTo>
                <a:cubicBezTo>
                  <a:pt x="1173435" y="-5813"/>
                  <a:pt x="1365319" y="75551"/>
                  <a:pt x="1594011" y="0"/>
                </a:cubicBezTo>
                <a:cubicBezTo>
                  <a:pt x="1822704" y="-75551"/>
                  <a:pt x="1954639" y="53640"/>
                  <a:pt x="2112343" y="0"/>
                </a:cubicBezTo>
                <a:cubicBezTo>
                  <a:pt x="2270047" y="-53640"/>
                  <a:pt x="2421088" y="6210"/>
                  <a:pt x="2630675" y="0"/>
                </a:cubicBezTo>
                <a:cubicBezTo>
                  <a:pt x="2840262" y="-6210"/>
                  <a:pt x="3022569" y="52171"/>
                  <a:pt x="3266050" y="0"/>
                </a:cubicBezTo>
                <a:cubicBezTo>
                  <a:pt x="3509531" y="-52171"/>
                  <a:pt x="3681349" y="24582"/>
                  <a:pt x="3901425" y="0"/>
                </a:cubicBezTo>
                <a:cubicBezTo>
                  <a:pt x="3952483" y="225982"/>
                  <a:pt x="3880572" y="344324"/>
                  <a:pt x="3901425" y="528145"/>
                </a:cubicBezTo>
                <a:cubicBezTo>
                  <a:pt x="3922278" y="711966"/>
                  <a:pt x="3875175" y="866069"/>
                  <a:pt x="3901425" y="1015663"/>
                </a:cubicBezTo>
                <a:cubicBezTo>
                  <a:pt x="3737877" y="1063777"/>
                  <a:pt x="3592064" y="977084"/>
                  <a:pt x="3422107" y="1015663"/>
                </a:cubicBezTo>
                <a:cubicBezTo>
                  <a:pt x="3252150" y="1054242"/>
                  <a:pt x="3109861" y="978709"/>
                  <a:pt x="2864761" y="1015663"/>
                </a:cubicBezTo>
                <a:cubicBezTo>
                  <a:pt x="2619661" y="1052617"/>
                  <a:pt x="2593724" y="1006091"/>
                  <a:pt x="2346428" y="1015663"/>
                </a:cubicBezTo>
                <a:cubicBezTo>
                  <a:pt x="2099132" y="1025235"/>
                  <a:pt x="1995226" y="961081"/>
                  <a:pt x="1711054" y="1015663"/>
                </a:cubicBezTo>
                <a:cubicBezTo>
                  <a:pt x="1426882" y="1070245"/>
                  <a:pt x="1363084" y="998522"/>
                  <a:pt x="1075679" y="1015663"/>
                </a:cubicBezTo>
                <a:cubicBezTo>
                  <a:pt x="788274" y="1032804"/>
                  <a:pt x="770246" y="1000822"/>
                  <a:pt x="596361" y="1015663"/>
                </a:cubicBezTo>
                <a:cubicBezTo>
                  <a:pt x="422476" y="1030504"/>
                  <a:pt x="151805" y="1009241"/>
                  <a:pt x="0" y="1015663"/>
                </a:cubicBezTo>
                <a:cubicBezTo>
                  <a:pt x="-57105" y="861023"/>
                  <a:pt x="7791" y="714501"/>
                  <a:pt x="0" y="487518"/>
                </a:cubicBezTo>
                <a:cubicBezTo>
                  <a:pt x="-7791" y="260536"/>
                  <a:pt x="17956" y="221055"/>
                  <a:pt x="0" y="0"/>
                </a:cubicBezTo>
                <a:close/>
              </a:path>
            </a:pathLst>
          </a:custGeom>
          <a:noFill/>
          <a:ln w="63500" cmpd="thickThin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000" b="1" i="1" dirty="0">
                <a:latin typeface="Bookman Old Style" panose="02050604050505020204" pitchFamily="18" charset="0"/>
              </a:rPr>
              <a:t>Gesù arriva a </a:t>
            </a:r>
            <a:r>
              <a:rPr lang="it-IT" sz="2000" b="1" i="1" dirty="0" err="1">
                <a:latin typeface="Bookman Old Style" panose="02050604050505020204" pitchFamily="18" charset="0"/>
              </a:rPr>
              <a:t>Cafàrnao</a:t>
            </a:r>
            <a:r>
              <a:rPr lang="it-IT" sz="2000" b="1" i="1" dirty="0">
                <a:latin typeface="Bookman Old Style" panose="02050604050505020204" pitchFamily="18" charset="0"/>
              </a:rPr>
              <a:t>, un villaggio come tanti altri, e vive una giornata speciale.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0745AAE-5CAF-4830-A615-5F82357B4F6F}"/>
              </a:ext>
            </a:extLst>
          </p:cNvPr>
          <p:cNvSpPr txBox="1"/>
          <p:nvPr/>
        </p:nvSpPr>
        <p:spPr>
          <a:xfrm>
            <a:off x="6955037" y="3673556"/>
            <a:ext cx="3549378" cy="3016210"/>
          </a:xfrm>
          <a:custGeom>
            <a:avLst/>
            <a:gdLst>
              <a:gd name="connsiteX0" fmla="*/ 0 w 3549378"/>
              <a:gd name="connsiteY0" fmla="*/ 0 h 3016210"/>
              <a:gd name="connsiteX1" fmla="*/ 556069 w 3549378"/>
              <a:gd name="connsiteY1" fmla="*/ 0 h 3016210"/>
              <a:gd name="connsiteX2" fmla="*/ 1041151 w 3549378"/>
              <a:gd name="connsiteY2" fmla="*/ 0 h 3016210"/>
              <a:gd name="connsiteX3" fmla="*/ 1703701 w 3549378"/>
              <a:gd name="connsiteY3" fmla="*/ 0 h 3016210"/>
              <a:gd name="connsiteX4" fmla="*/ 2259771 w 3549378"/>
              <a:gd name="connsiteY4" fmla="*/ 0 h 3016210"/>
              <a:gd name="connsiteX5" fmla="*/ 2815840 w 3549378"/>
              <a:gd name="connsiteY5" fmla="*/ 0 h 3016210"/>
              <a:gd name="connsiteX6" fmla="*/ 3549378 w 3549378"/>
              <a:gd name="connsiteY6" fmla="*/ 0 h 3016210"/>
              <a:gd name="connsiteX7" fmla="*/ 3549378 w 3549378"/>
              <a:gd name="connsiteY7" fmla="*/ 442377 h 3016210"/>
              <a:gd name="connsiteX8" fmla="*/ 3549378 w 3549378"/>
              <a:gd name="connsiteY8" fmla="*/ 945079 h 3016210"/>
              <a:gd name="connsiteX9" fmla="*/ 3549378 w 3549378"/>
              <a:gd name="connsiteY9" fmla="*/ 1387457 h 3016210"/>
              <a:gd name="connsiteX10" fmla="*/ 3549378 w 3549378"/>
              <a:gd name="connsiteY10" fmla="*/ 1829834 h 3016210"/>
              <a:gd name="connsiteX11" fmla="*/ 3549378 w 3549378"/>
              <a:gd name="connsiteY11" fmla="*/ 2332536 h 3016210"/>
              <a:gd name="connsiteX12" fmla="*/ 3549378 w 3549378"/>
              <a:gd name="connsiteY12" fmla="*/ 3016210 h 3016210"/>
              <a:gd name="connsiteX13" fmla="*/ 3064296 w 3549378"/>
              <a:gd name="connsiteY13" fmla="*/ 3016210 h 3016210"/>
              <a:gd name="connsiteX14" fmla="*/ 2401746 w 3549378"/>
              <a:gd name="connsiteY14" fmla="*/ 3016210 h 3016210"/>
              <a:gd name="connsiteX15" fmla="*/ 1881170 w 3549378"/>
              <a:gd name="connsiteY15" fmla="*/ 3016210 h 3016210"/>
              <a:gd name="connsiteX16" fmla="*/ 1289607 w 3549378"/>
              <a:gd name="connsiteY16" fmla="*/ 3016210 h 3016210"/>
              <a:gd name="connsiteX17" fmla="*/ 627057 w 3549378"/>
              <a:gd name="connsiteY17" fmla="*/ 3016210 h 3016210"/>
              <a:gd name="connsiteX18" fmla="*/ 0 w 3549378"/>
              <a:gd name="connsiteY18" fmla="*/ 3016210 h 3016210"/>
              <a:gd name="connsiteX19" fmla="*/ 0 w 3549378"/>
              <a:gd name="connsiteY19" fmla="*/ 2603995 h 3016210"/>
              <a:gd name="connsiteX20" fmla="*/ 0 w 3549378"/>
              <a:gd name="connsiteY20" fmla="*/ 2161617 h 3016210"/>
              <a:gd name="connsiteX21" fmla="*/ 0 w 3549378"/>
              <a:gd name="connsiteY21" fmla="*/ 1689078 h 3016210"/>
              <a:gd name="connsiteX22" fmla="*/ 0 w 3549378"/>
              <a:gd name="connsiteY22" fmla="*/ 1126052 h 3016210"/>
              <a:gd name="connsiteX23" fmla="*/ 0 w 3549378"/>
              <a:gd name="connsiteY23" fmla="*/ 623350 h 3016210"/>
              <a:gd name="connsiteX24" fmla="*/ 0 w 3549378"/>
              <a:gd name="connsiteY24" fmla="*/ 0 h 3016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49378" h="3016210" extrusionOk="0">
                <a:moveTo>
                  <a:pt x="0" y="0"/>
                </a:moveTo>
                <a:cubicBezTo>
                  <a:pt x="200364" y="-29683"/>
                  <a:pt x="286735" y="11069"/>
                  <a:pt x="556069" y="0"/>
                </a:cubicBezTo>
                <a:cubicBezTo>
                  <a:pt x="825403" y="-11069"/>
                  <a:pt x="826581" y="55207"/>
                  <a:pt x="1041151" y="0"/>
                </a:cubicBezTo>
                <a:cubicBezTo>
                  <a:pt x="1255721" y="-55207"/>
                  <a:pt x="1390860" y="54221"/>
                  <a:pt x="1703701" y="0"/>
                </a:cubicBezTo>
                <a:cubicBezTo>
                  <a:pt x="2016542" y="-54221"/>
                  <a:pt x="1994605" y="13269"/>
                  <a:pt x="2259771" y="0"/>
                </a:cubicBezTo>
                <a:cubicBezTo>
                  <a:pt x="2524937" y="-13269"/>
                  <a:pt x="2632878" y="36625"/>
                  <a:pt x="2815840" y="0"/>
                </a:cubicBezTo>
                <a:cubicBezTo>
                  <a:pt x="2998802" y="-36625"/>
                  <a:pt x="3183889" y="34375"/>
                  <a:pt x="3549378" y="0"/>
                </a:cubicBezTo>
                <a:cubicBezTo>
                  <a:pt x="3560609" y="212203"/>
                  <a:pt x="3500943" y="226144"/>
                  <a:pt x="3549378" y="442377"/>
                </a:cubicBezTo>
                <a:cubicBezTo>
                  <a:pt x="3597813" y="658610"/>
                  <a:pt x="3494535" y="782633"/>
                  <a:pt x="3549378" y="945079"/>
                </a:cubicBezTo>
                <a:cubicBezTo>
                  <a:pt x="3604221" y="1107525"/>
                  <a:pt x="3518692" y="1293422"/>
                  <a:pt x="3549378" y="1387457"/>
                </a:cubicBezTo>
                <a:cubicBezTo>
                  <a:pt x="3580064" y="1481492"/>
                  <a:pt x="3498571" y="1688155"/>
                  <a:pt x="3549378" y="1829834"/>
                </a:cubicBezTo>
                <a:cubicBezTo>
                  <a:pt x="3600185" y="1971513"/>
                  <a:pt x="3521649" y="2124619"/>
                  <a:pt x="3549378" y="2332536"/>
                </a:cubicBezTo>
                <a:cubicBezTo>
                  <a:pt x="3577107" y="2540453"/>
                  <a:pt x="3501564" y="2730172"/>
                  <a:pt x="3549378" y="3016210"/>
                </a:cubicBezTo>
                <a:cubicBezTo>
                  <a:pt x="3373088" y="3046775"/>
                  <a:pt x="3301070" y="2958607"/>
                  <a:pt x="3064296" y="3016210"/>
                </a:cubicBezTo>
                <a:cubicBezTo>
                  <a:pt x="2827522" y="3073813"/>
                  <a:pt x="2677254" y="2989841"/>
                  <a:pt x="2401746" y="3016210"/>
                </a:cubicBezTo>
                <a:cubicBezTo>
                  <a:pt x="2126238" y="3042579"/>
                  <a:pt x="2083191" y="2995007"/>
                  <a:pt x="1881170" y="3016210"/>
                </a:cubicBezTo>
                <a:cubicBezTo>
                  <a:pt x="1679149" y="3037413"/>
                  <a:pt x="1446861" y="2977837"/>
                  <a:pt x="1289607" y="3016210"/>
                </a:cubicBezTo>
                <a:cubicBezTo>
                  <a:pt x="1132353" y="3054583"/>
                  <a:pt x="879902" y="2974214"/>
                  <a:pt x="627057" y="3016210"/>
                </a:cubicBezTo>
                <a:cubicBezTo>
                  <a:pt x="374212" y="3058206"/>
                  <a:pt x="259988" y="2981795"/>
                  <a:pt x="0" y="3016210"/>
                </a:cubicBezTo>
                <a:cubicBezTo>
                  <a:pt x="-25525" y="2875662"/>
                  <a:pt x="14831" y="2808910"/>
                  <a:pt x="0" y="2603995"/>
                </a:cubicBezTo>
                <a:cubicBezTo>
                  <a:pt x="-14831" y="2399081"/>
                  <a:pt x="27619" y="2288354"/>
                  <a:pt x="0" y="2161617"/>
                </a:cubicBezTo>
                <a:cubicBezTo>
                  <a:pt x="-27619" y="2034880"/>
                  <a:pt x="27631" y="1902422"/>
                  <a:pt x="0" y="1689078"/>
                </a:cubicBezTo>
                <a:cubicBezTo>
                  <a:pt x="-27631" y="1475734"/>
                  <a:pt x="49272" y="1402933"/>
                  <a:pt x="0" y="1126052"/>
                </a:cubicBezTo>
                <a:cubicBezTo>
                  <a:pt x="-49272" y="849171"/>
                  <a:pt x="10140" y="810832"/>
                  <a:pt x="0" y="623350"/>
                </a:cubicBezTo>
                <a:cubicBezTo>
                  <a:pt x="-10140" y="435868"/>
                  <a:pt x="47955" y="180265"/>
                  <a:pt x="0" y="0"/>
                </a:cubicBezTo>
                <a:close/>
              </a:path>
            </a:pathLst>
          </a:custGeom>
          <a:noFill/>
          <a:ln w="63500" cmpd="thickThin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it-IT" dirty="0"/>
              <a:t>   GIORNATA DI CAFARNAO</a:t>
            </a:r>
          </a:p>
          <a:p>
            <a:endParaRPr lang="it-IT" sz="1400" dirty="0"/>
          </a:p>
          <a:p>
            <a:r>
              <a:rPr lang="it-IT" dirty="0"/>
              <a:t>   SABATO MATTINA:</a:t>
            </a:r>
          </a:p>
          <a:p>
            <a:r>
              <a:rPr lang="it-IT" b="1" dirty="0">
                <a:solidFill>
                  <a:schemeClr val="accent2"/>
                </a:solidFill>
              </a:rPr>
              <a:t>   NELLA SINAGOGA</a:t>
            </a:r>
          </a:p>
          <a:p>
            <a:endParaRPr lang="it-IT" sz="1400" dirty="0"/>
          </a:p>
          <a:p>
            <a:r>
              <a:rPr lang="it-IT" dirty="0"/>
              <a:t>   PRANZO:</a:t>
            </a:r>
          </a:p>
          <a:p>
            <a:r>
              <a:rPr lang="it-IT" b="1" dirty="0">
                <a:solidFill>
                  <a:schemeClr val="accent2"/>
                </a:solidFill>
              </a:rPr>
              <a:t>   NELLA CASA DI PIETRO</a:t>
            </a:r>
          </a:p>
          <a:p>
            <a:endParaRPr lang="it-IT" sz="1400" dirty="0"/>
          </a:p>
          <a:p>
            <a:r>
              <a:rPr lang="it-IT" dirty="0"/>
              <a:t>   LE PRIME ORE DEL MATTINO</a:t>
            </a:r>
          </a:p>
          <a:p>
            <a:r>
              <a:rPr lang="it-IT" dirty="0"/>
              <a:t>   DOPO:</a:t>
            </a:r>
          </a:p>
          <a:p>
            <a:r>
              <a:rPr lang="it-IT" b="1" dirty="0">
                <a:solidFill>
                  <a:schemeClr val="accent2"/>
                </a:solidFill>
              </a:rPr>
              <a:t>   IN UN LUOGO DESERTO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91784B6-1AA3-4C6A-A1F3-D2DA59EAF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878" y="151565"/>
            <a:ext cx="4741465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99A12AF-4112-4A9B-B7DF-8B469505A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05765">
            <a:off x="1152364" y="916123"/>
            <a:ext cx="4309945" cy="54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DF68129-AB8A-457A-9C49-F2A355C73E3E}"/>
              </a:ext>
            </a:extLst>
          </p:cNvPr>
          <p:cNvSpPr txBox="1"/>
          <p:nvPr/>
        </p:nvSpPr>
        <p:spPr>
          <a:xfrm>
            <a:off x="174961" y="151565"/>
            <a:ext cx="3054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latin typeface="Bookman Old Style" panose="02050604050505020204" pitchFamily="18" charset="0"/>
              </a:rPr>
              <a:t>CAFARNAO</a:t>
            </a:r>
          </a:p>
        </p:txBody>
      </p:sp>
    </p:spTree>
    <p:extLst>
      <p:ext uri="{BB962C8B-B14F-4D97-AF65-F5344CB8AC3E}">
        <p14:creationId xmlns:p14="http://schemas.microsoft.com/office/powerpoint/2010/main" val="1586087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C711FFD-7A24-4D5F-821F-F4A9D15F2E86}"/>
              </a:ext>
            </a:extLst>
          </p:cNvPr>
          <p:cNvSpPr txBox="1"/>
          <p:nvPr/>
        </p:nvSpPr>
        <p:spPr>
          <a:xfrm>
            <a:off x="221479" y="133166"/>
            <a:ext cx="717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Bookman Old Style" panose="02050604050505020204" pitchFamily="18" charset="0"/>
              </a:rPr>
              <a:t>SABATO MATTINA: </a:t>
            </a:r>
            <a:r>
              <a:rPr lang="it-IT" sz="28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NELLA SINAGOGA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993B1EB-9672-4895-9300-CEDEDE705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49190">
            <a:off x="7463875" y="338337"/>
            <a:ext cx="3977943" cy="3941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7D05CDE-EC4A-491A-B4D8-2357520FED9D}"/>
              </a:ext>
            </a:extLst>
          </p:cNvPr>
          <p:cNvSpPr txBox="1"/>
          <p:nvPr/>
        </p:nvSpPr>
        <p:spPr>
          <a:xfrm>
            <a:off x="7335811" y="5029331"/>
            <a:ext cx="4234069" cy="1569660"/>
          </a:xfrm>
          <a:custGeom>
            <a:avLst/>
            <a:gdLst>
              <a:gd name="connsiteX0" fmla="*/ 0 w 4234069"/>
              <a:gd name="connsiteY0" fmla="*/ 0 h 1569660"/>
              <a:gd name="connsiteX1" fmla="*/ 486918 w 4234069"/>
              <a:gd name="connsiteY1" fmla="*/ 0 h 1569660"/>
              <a:gd name="connsiteX2" fmla="*/ 889154 w 4234069"/>
              <a:gd name="connsiteY2" fmla="*/ 0 h 1569660"/>
              <a:gd name="connsiteX3" fmla="*/ 1503094 w 4234069"/>
              <a:gd name="connsiteY3" fmla="*/ 0 h 1569660"/>
              <a:gd name="connsiteX4" fmla="*/ 1990012 w 4234069"/>
              <a:gd name="connsiteY4" fmla="*/ 0 h 1569660"/>
              <a:gd name="connsiteX5" fmla="*/ 2476930 w 4234069"/>
              <a:gd name="connsiteY5" fmla="*/ 0 h 1569660"/>
              <a:gd name="connsiteX6" fmla="*/ 3090870 w 4234069"/>
              <a:gd name="connsiteY6" fmla="*/ 0 h 1569660"/>
              <a:gd name="connsiteX7" fmla="*/ 3535448 w 4234069"/>
              <a:gd name="connsiteY7" fmla="*/ 0 h 1569660"/>
              <a:gd name="connsiteX8" fmla="*/ 4234069 w 4234069"/>
              <a:gd name="connsiteY8" fmla="*/ 0 h 1569660"/>
              <a:gd name="connsiteX9" fmla="*/ 4234069 w 4234069"/>
              <a:gd name="connsiteY9" fmla="*/ 554613 h 1569660"/>
              <a:gd name="connsiteX10" fmla="*/ 4234069 w 4234069"/>
              <a:gd name="connsiteY10" fmla="*/ 1046440 h 1569660"/>
              <a:gd name="connsiteX11" fmla="*/ 4234069 w 4234069"/>
              <a:gd name="connsiteY11" fmla="*/ 1569660 h 1569660"/>
              <a:gd name="connsiteX12" fmla="*/ 3662470 w 4234069"/>
              <a:gd name="connsiteY12" fmla="*/ 1569660 h 1569660"/>
              <a:gd name="connsiteX13" fmla="*/ 3048530 w 4234069"/>
              <a:gd name="connsiteY13" fmla="*/ 1569660 h 1569660"/>
              <a:gd name="connsiteX14" fmla="*/ 2434590 w 4234069"/>
              <a:gd name="connsiteY14" fmla="*/ 1569660 h 1569660"/>
              <a:gd name="connsiteX15" fmla="*/ 1990012 w 4234069"/>
              <a:gd name="connsiteY15" fmla="*/ 1569660 h 1569660"/>
              <a:gd name="connsiteX16" fmla="*/ 1460754 w 4234069"/>
              <a:gd name="connsiteY16" fmla="*/ 1569660 h 1569660"/>
              <a:gd name="connsiteX17" fmla="*/ 846814 w 4234069"/>
              <a:gd name="connsiteY17" fmla="*/ 1569660 h 1569660"/>
              <a:gd name="connsiteX18" fmla="*/ 0 w 4234069"/>
              <a:gd name="connsiteY18" fmla="*/ 1569660 h 1569660"/>
              <a:gd name="connsiteX19" fmla="*/ 0 w 4234069"/>
              <a:gd name="connsiteY19" fmla="*/ 1093530 h 1569660"/>
              <a:gd name="connsiteX20" fmla="*/ 0 w 4234069"/>
              <a:gd name="connsiteY20" fmla="*/ 601703 h 1569660"/>
              <a:gd name="connsiteX21" fmla="*/ 0 w 4234069"/>
              <a:gd name="connsiteY21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34069" h="1569660" extrusionOk="0">
                <a:moveTo>
                  <a:pt x="0" y="0"/>
                </a:moveTo>
                <a:cubicBezTo>
                  <a:pt x="207496" y="-56593"/>
                  <a:pt x="355112" y="4144"/>
                  <a:pt x="486918" y="0"/>
                </a:cubicBezTo>
                <a:cubicBezTo>
                  <a:pt x="618724" y="-4144"/>
                  <a:pt x="732084" y="22575"/>
                  <a:pt x="889154" y="0"/>
                </a:cubicBezTo>
                <a:cubicBezTo>
                  <a:pt x="1046224" y="-22575"/>
                  <a:pt x="1350794" y="44124"/>
                  <a:pt x="1503094" y="0"/>
                </a:cubicBezTo>
                <a:cubicBezTo>
                  <a:pt x="1655394" y="-44124"/>
                  <a:pt x="1790695" y="55524"/>
                  <a:pt x="1990012" y="0"/>
                </a:cubicBezTo>
                <a:cubicBezTo>
                  <a:pt x="2189329" y="-55524"/>
                  <a:pt x="2244802" y="226"/>
                  <a:pt x="2476930" y="0"/>
                </a:cubicBezTo>
                <a:cubicBezTo>
                  <a:pt x="2709058" y="-226"/>
                  <a:pt x="2934563" y="19137"/>
                  <a:pt x="3090870" y="0"/>
                </a:cubicBezTo>
                <a:cubicBezTo>
                  <a:pt x="3247177" y="-19137"/>
                  <a:pt x="3399544" y="45496"/>
                  <a:pt x="3535448" y="0"/>
                </a:cubicBezTo>
                <a:cubicBezTo>
                  <a:pt x="3671352" y="-45496"/>
                  <a:pt x="4011270" y="55704"/>
                  <a:pt x="4234069" y="0"/>
                </a:cubicBezTo>
                <a:cubicBezTo>
                  <a:pt x="4249947" y="217448"/>
                  <a:pt x="4172499" y="294319"/>
                  <a:pt x="4234069" y="554613"/>
                </a:cubicBezTo>
                <a:cubicBezTo>
                  <a:pt x="4295639" y="814907"/>
                  <a:pt x="4206533" y="922071"/>
                  <a:pt x="4234069" y="1046440"/>
                </a:cubicBezTo>
                <a:cubicBezTo>
                  <a:pt x="4261605" y="1170809"/>
                  <a:pt x="4212610" y="1440971"/>
                  <a:pt x="4234069" y="1569660"/>
                </a:cubicBezTo>
                <a:cubicBezTo>
                  <a:pt x="4026078" y="1623134"/>
                  <a:pt x="3939230" y="1553791"/>
                  <a:pt x="3662470" y="1569660"/>
                </a:cubicBezTo>
                <a:cubicBezTo>
                  <a:pt x="3385710" y="1585529"/>
                  <a:pt x="3340967" y="1522662"/>
                  <a:pt x="3048530" y="1569660"/>
                </a:cubicBezTo>
                <a:cubicBezTo>
                  <a:pt x="2756093" y="1616658"/>
                  <a:pt x="2634136" y="1516802"/>
                  <a:pt x="2434590" y="1569660"/>
                </a:cubicBezTo>
                <a:cubicBezTo>
                  <a:pt x="2235044" y="1622518"/>
                  <a:pt x="2181723" y="1546193"/>
                  <a:pt x="1990012" y="1569660"/>
                </a:cubicBezTo>
                <a:cubicBezTo>
                  <a:pt x="1798301" y="1593127"/>
                  <a:pt x="1660409" y="1515012"/>
                  <a:pt x="1460754" y="1569660"/>
                </a:cubicBezTo>
                <a:cubicBezTo>
                  <a:pt x="1261099" y="1624308"/>
                  <a:pt x="1052906" y="1512614"/>
                  <a:pt x="846814" y="1569660"/>
                </a:cubicBezTo>
                <a:cubicBezTo>
                  <a:pt x="640722" y="1626706"/>
                  <a:pt x="261537" y="1532826"/>
                  <a:pt x="0" y="1569660"/>
                </a:cubicBezTo>
                <a:cubicBezTo>
                  <a:pt x="-7174" y="1362618"/>
                  <a:pt x="48723" y="1255442"/>
                  <a:pt x="0" y="1093530"/>
                </a:cubicBezTo>
                <a:cubicBezTo>
                  <a:pt x="-48723" y="931618"/>
                  <a:pt x="24181" y="769363"/>
                  <a:pt x="0" y="601703"/>
                </a:cubicBezTo>
                <a:cubicBezTo>
                  <a:pt x="-24181" y="434043"/>
                  <a:pt x="48250" y="265727"/>
                  <a:pt x="0" y="0"/>
                </a:cubicBezTo>
                <a:close/>
              </a:path>
            </a:pathLst>
          </a:custGeom>
          <a:noFill/>
          <a:ln w="76200" cmpd="dbl">
            <a:solidFill>
              <a:srgbClr val="3C69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it-IT" sz="2400" b="1" i="1" dirty="0">
                <a:latin typeface="Bookman Old Style" panose="02050604050505020204" pitchFamily="18" charset="0"/>
              </a:rPr>
              <a:t>Gesù parla con </a:t>
            </a:r>
            <a:r>
              <a:rPr lang="it-IT" sz="24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AUTORITA’</a:t>
            </a:r>
            <a:r>
              <a:rPr lang="it-IT" sz="2400" b="1" i="1" dirty="0">
                <a:latin typeface="Bookman Old Style" panose="02050604050505020204" pitchFamily="18" charset="0"/>
              </a:rPr>
              <a:t>; viene da credere a quello che dice e viene voglia di </a:t>
            </a:r>
            <a:r>
              <a:rPr lang="it-IT" sz="24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fidarsi.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7838D32-382C-40F1-ADA6-4720AC86B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96" y="1324834"/>
            <a:ext cx="7008791" cy="5400000"/>
          </a:xfrm>
          <a:prstGeom prst="ellipse">
            <a:avLst/>
          </a:prstGeom>
          <a:ln>
            <a:noFill/>
          </a:ln>
          <a:effectLst>
            <a:glow rad="457200">
              <a:schemeClr val="accent5">
                <a:alpha val="41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2501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E03810B-8C64-4532-B4F5-F3E73C4243A6}"/>
              </a:ext>
            </a:extLst>
          </p:cNvPr>
          <p:cNvSpPr txBox="1"/>
          <p:nvPr/>
        </p:nvSpPr>
        <p:spPr>
          <a:xfrm>
            <a:off x="59554" y="85541"/>
            <a:ext cx="9160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Bookman Old Style" panose="02050604050505020204" pitchFamily="18" charset="0"/>
              </a:rPr>
              <a:t>SABATO A PRANZO: </a:t>
            </a:r>
            <a:r>
              <a:rPr lang="it-IT" sz="28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NELLA CASA DI PIETRO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C028F0C-772A-4E13-B9B7-EAB955E19CB0}"/>
              </a:ext>
            </a:extLst>
          </p:cNvPr>
          <p:cNvSpPr txBox="1"/>
          <p:nvPr/>
        </p:nvSpPr>
        <p:spPr>
          <a:xfrm>
            <a:off x="7354861" y="5073592"/>
            <a:ext cx="4234069" cy="1569660"/>
          </a:xfrm>
          <a:custGeom>
            <a:avLst/>
            <a:gdLst>
              <a:gd name="connsiteX0" fmla="*/ 0 w 4234069"/>
              <a:gd name="connsiteY0" fmla="*/ 0 h 1569660"/>
              <a:gd name="connsiteX1" fmla="*/ 486918 w 4234069"/>
              <a:gd name="connsiteY1" fmla="*/ 0 h 1569660"/>
              <a:gd name="connsiteX2" fmla="*/ 889154 w 4234069"/>
              <a:gd name="connsiteY2" fmla="*/ 0 h 1569660"/>
              <a:gd name="connsiteX3" fmla="*/ 1503094 w 4234069"/>
              <a:gd name="connsiteY3" fmla="*/ 0 h 1569660"/>
              <a:gd name="connsiteX4" fmla="*/ 1990012 w 4234069"/>
              <a:gd name="connsiteY4" fmla="*/ 0 h 1569660"/>
              <a:gd name="connsiteX5" fmla="*/ 2476930 w 4234069"/>
              <a:gd name="connsiteY5" fmla="*/ 0 h 1569660"/>
              <a:gd name="connsiteX6" fmla="*/ 3090870 w 4234069"/>
              <a:gd name="connsiteY6" fmla="*/ 0 h 1569660"/>
              <a:gd name="connsiteX7" fmla="*/ 3535448 w 4234069"/>
              <a:gd name="connsiteY7" fmla="*/ 0 h 1569660"/>
              <a:gd name="connsiteX8" fmla="*/ 4234069 w 4234069"/>
              <a:gd name="connsiteY8" fmla="*/ 0 h 1569660"/>
              <a:gd name="connsiteX9" fmla="*/ 4234069 w 4234069"/>
              <a:gd name="connsiteY9" fmla="*/ 554613 h 1569660"/>
              <a:gd name="connsiteX10" fmla="*/ 4234069 w 4234069"/>
              <a:gd name="connsiteY10" fmla="*/ 1046440 h 1569660"/>
              <a:gd name="connsiteX11" fmla="*/ 4234069 w 4234069"/>
              <a:gd name="connsiteY11" fmla="*/ 1569660 h 1569660"/>
              <a:gd name="connsiteX12" fmla="*/ 3662470 w 4234069"/>
              <a:gd name="connsiteY12" fmla="*/ 1569660 h 1569660"/>
              <a:gd name="connsiteX13" fmla="*/ 3048530 w 4234069"/>
              <a:gd name="connsiteY13" fmla="*/ 1569660 h 1569660"/>
              <a:gd name="connsiteX14" fmla="*/ 2434590 w 4234069"/>
              <a:gd name="connsiteY14" fmla="*/ 1569660 h 1569660"/>
              <a:gd name="connsiteX15" fmla="*/ 1990012 w 4234069"/>
              <a:gd name="connsiteY15" fmla="*/ 1569660 h 1569660"/>
              <a:gd name="connsiteX16" fmla="*/ 1460754 w 4234069"/>
              <a:gd name="connsiteY16" fmla="*/ 1569660 h 1569660"/>
              <a:gd name="connsiteX17" fmla="*/ 846814 w 4234069"/>
              <a:gd name="connsiteY17" fmla="*/ 1569660 h 1569660"/>
              <a:gd name="connsiteX18" fmla="*/ 0 w 4234069"/>
              <a:gd name="connsiteY18" fmla="*/ 1569660 h 1569660"/>
              <a:gd name="connsiteX19" fmla="*/ 0 w 4234069"/>
              <a:gd name="connsiteY19" fmla="*/ 1093530 h 1569660"/>
              <a:gd name="connsiteX20" fmla="*/ 0 w 4234069"/>
              <a:gd name="connsiteY20" fmla="*/ 601703 h 1569660"/>
              <a:gd name="connsiteX21" fmla="*/ 0 w 4234069"/>
              <a:gd name="connsiteY21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34069" h="1569660" extrusionOk="0">
                <a:moveTo>
                  <a:pt x="0" y="0"/>
                </a:moveTo>
                <a:cubicBezTo>
                  <a:pt x="207496" y="-56593"/>
                  <a:pt x="355112" y="4144"/>
                  <a:pt x="486918" y="0"/>
                </a:cubicBezTo>
                <a:cubicBezTo>
                  <a:pt x="618724" y="-4144"/>
                  <a:pt x="732084" y="22575"/>
                  <a:pt x="889154" y="0"/>
                </a:cubicBezTo>
                <a:cubicBezTo>
                  <a:pt x="1046224" y="-22575"/>
                  <a:pt x="1350794" y="44124"/>
                  <a:pt x="1503094" y="0"/>
                </a:cubicBezTo>
                <a:cubicBezTo>
                  <a:pt x="1655394" y="-44124"/>
                  <a:pt x="1790695" y="55524"/>
                  <a:pt x="1990012" y="0"/>
                </a:cubicBezTo>
                <a:cubicBezTo>
                  <a:pt x="2189329" y="-55524"/>
                  <a:pt x="2244802" y="226"/>
                  <a:pt x="2476930" y="0"/>
                </a:cubicBezTo>
                <a:cubicBezTo>
                  <a:pt x="2709058" y="-226"/>
                  <a:pt x="2934563" y="19137"/>
                  <a:pt x="3090870" y="0"/>
                </a:cubicBezTo>
                <a:cubicBezTo>
                  <a:pt x="3247177" y="-19137"/>
                  <a:pt x="3399544" y="45496"/>
                  <a:pt x="3535448" y="0"/>
                </a:cubicBezTo>
                <a:cubicBezTo>
                  <a:pt x="3671352" y="-45496"/>
                  <a:pt x="4011270" y="55704"/>
                  <a:pt x="4234069" y="0"/>
                </a:cubicBezTo>
                <a:cubicBezTo>
                  <a:pt x="4249947" y="217448"/>
                  <a:pt x="4172499" y="294319"/>
                  <a:pt x="4234069" y="554613"/>
                </a:cubicBezTo>
                <a:cubicBezTo>
                  <a:pt x="4295639" y="814907"/>
                  <a:pt x="4206533" y="922071"/>
                  <a:pt x="4234069" y="1046440"/>
                </a:cubicBezTo>
                <a:cubicBezTo>
                  <a:pt x="4261605" y="1170809"/>
                  <a:pt x="4212610" y="1440971"/>
                  <a:pt x="4234069" y="1569660"/>
                </a:cubicBezTo>
                <a:cubicBezTo>
                  <a:pt x="4026078" y="1623134"/>
                  <a:pt x="3939230" y="1553791"/>
                  <a:pt x="3662470" y="1569660"/>
                </a:cubicBezTo>
                <a:cubicBezTo>
                  <a:pt x="3385710" y="1585529"/>
                  <a:pt x="3340967" y="1522662"/>
                  <a:pt x="3048530" y="1569660"/>
                </a:cubicBezTo>
                <a:cubicBezTo>
                  <a:pt x="2756093" y="1616658"/>
                  <a:pt x="2634136" y="1516802"/>
                  <a:pt x="2434590" y="1569660"/>
                </a:cubicBezTo>
                <a:cubicBezTo>
                  <a:pt x="2235044" y="1622518"/>
                  <a:pt x="2181723" y="1546193"/>
                  <a:pt x="1990012" y="1569660"/>
                </a:cubicBezTo>
                <a:cubicBezTo>
                  <a:pt x="1798301" y="1593127"/>
                  <a:pt x="1660409" y="1515012"/>
                  <a:pt x="1460754" y="1569660"/>
                </a:cubicBezTo>
                <a:cubicBezTo>
                  <a:pt x="1261099" y="1624308"/>
                  <a:pt x="1052906" y="1512614"/>
                  <a:pt x="846814" y="1569660"/>
                </a:cubicBezTo>
                <a:cubicBezTo>
                  <a:pt x="640722" y="1626706"/>
                  <a:pt x="261537" y="1532826"/>
                  <a:pt x="0" y="1569660"/>
                </a:cubicBezTo>
                <a:cubicBezTo>
                  <a:pt x="-7174" y="1362618"/>
                  <a:pt x="48723" y="1255442"/>
                  <a:pt x="0" y="1093530"/>
                </a:cubicBezTo>
                <a:cubicBezTo>
                  <a:pt x="-48723" y="931618"/>
                  <a:pt x="24181" y="769363"/>
                  <a:pt x="0" y="601703"/>
                </a:cubicBezTo>
                <a:cubicBezTo>
                  <a:pt x="-24181" y="434043"/>
                  <a:pt x="48250" y="265727"/>
                  <a:pt x="0" y="0"/>
                </a:cubicBezTo>
                <a:close/>
              </a:path>
            </a:pathLst>
          </a:custGeom>
          <a:noFill/>
          <a:ln w="76200" cmpd="tri">
            <a:solidFill>
              <a:srgbClr val="87576B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it-IT" sz="2400" b="1" i="1" dirty="0">
                <a:latin typeface="Bookman Old Style" panose="02050604050505020204" pitchFamily="18" charset="0"/>
              </a:rPr>
              <a:t>E’ bastato un tocco di Gesù. Egli ha preso per mano la suocera di Pietro, con </a:t>
            </a:r>
            <a:r>
              <a:rPr lang="it-IT" sz="24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Amore</a:t>
            </a:r>
            <a:r>
              <a:rPr lang="it-IT" sz="2400" b="1" i="1" dirty="0">
                <a:latin typeface="Bookman Old Style" panose="02050604050505020204" pitchFamily="18" charset="0"/>
              </a:rPr>
              <a:t>.</a:t>
            </a:r>
            <a:endParaRPr lang="it-IT" sz="2400" b="1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1979D1F-9478-4D51-A478-2FDF123F7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39729">
            <a:off x="8073695" y="638176"/>
            <a:ext cx="3645000" cy="36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6BDCC30-E0C0-41FA-95E6-9355A70D2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45" y="1205152"/>
            <a:ext cx="6223691" cy="5400000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4040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9A2C08F-F6C6-4A92-B9F2-B78F9322F285}"/>
              </a:ext>
            </a:extLst>
          </p:cNvPr>
          <p:cNvSpPr txBox="1"/>
          <p:nvPr/>
        </p:nvSpPr>
        <p:spPr>
          <a:xfrm>
            <a:off x="6175805" y="56966"/>
            <a:ext cx="5874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800" dirty="0">
                <a:latin typeface="Bookman Old Style" panose="02050604050505020204" pitchFamily="18" charset="0"/>
              </a:rPr>
              <a:t>LE PRIME ORE DEL MATTINO: </a:t>
            </a:r>
            <a:r>
              <a:rPr lang="it-IT" sz="2800" b="1" dirty="0">
                <a:solidFill>
                  <a:schemeClr val="accent2"/>
                </a:solidFill>
                <a:latin typeface="Bookman Old Style" panose="02050604050505020204" pitchFamily="18" charset="0"/>
              </a:rPr>
              <a:t>IN UN LUOGO DESERTO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98408F0-1681-4BF5-9934-4AC9E3E54919}"/>
              </a:ext>
            </a:extLst>
          </p:cNvPr>
          <p:cNvSpPr txBox="1"/>
          <p:nvPr/>
        </p:nvSpPr>
        <p:spPr>
          <a:xfrm>
            <a:off x="5107887" y="1094418"/>
            <a:ext cx="3714749" cy="954107"/>
          </a:xfrm>
          <a:custGeom>
            <a:avLst/>
            <a:gdLst>
              <a:gd name="connsiteX0" fmla="*/ 0 w 3714749"/>
              <a:gd name="connsiteY0" fmla="*/ 0 h 954107"/>
              <a:gd name="connsiteX1" fmla="*/ 493531 w 3714749"/>
              <a:gd name="connsiteY1" fmla="*/ 0 h 954107"/>
              <a:gd name="connsiteX2" fmla="*/ 912767 w 3714749"/>
              <a:gd name="connsiteY2" fmla="*/ 0 h 954107"/>
              <a:gd name="connsiteX3" fmla="*/ 1517740 w 3714749"/>
              <a:gd name="connsiteY3" fmla="*/ 0 h 954107"/>
              <a:gd name="connsiteX4" fmla="*/ 2011271 w 3714749"/>
              <a:gd name="connsiteY4" fmla="*/ 0 h 954107"/>
              <a:gd name="connsiteX5" fmla="*/ 2504802 w 3714749"/>
              <a:gd name="connsiteY5" fmla="*/ 0 h 954107"/>
              <a:gd name="connsiteX6" fmla="*/ 3109776 w 3714749"/>
              <a:gd name="connsiteY6" fmla="*/ 0 h 954107"/>
              <a:gd name="connsiteX7" fmla="*/ 3714749 w 3714749"/>
              <a:gd name="connsiteY7" fmla="*/ 0 h 954107"/>
              <a:gd name="connsiteX8" fmla="*/ 3714749 w 3714749"/>
              <a:gd name="connsiteY8" fmla="*/ 496136 h 954107"/>
              <a:gd name="connsiteX9" fmla="*/ 3714749 w 3714749"/>
              <a:gd name="connsiteY9" fmla="*/ 954107 h 954107"/>
              <a:gd name="connsiteX10" fmla="*/ 3258366 w 3714749"/>
              <a:gd name="connsiteY10" fmla="*/ 954107 h 954107"/>
              <a:gd name="connsiteX11" fmla="*/ 2727687 w 3714749"/>
              <a:gd name="connsiteY11" fmla="*/ 954107 h 954107"/>
              <a:gd name="connsiteX12" fmla="*/ 2234156 w 3714749"/>
              <a:gd name="connsiteY12" fmla="*/ 954107 h 954107"/>
              <a:gd name="connsiteX13" fmla="*/ 1629183 w 3714749"/>
              <a:gd name="connsiteY13" fmla="*/ 954107 h 954107"/>
              <a:gd name="connsiteX14" fmla="*/ 1024209 w 3714749"/>
              <a:gd name="connsiteY14" fmla="*/ 954107 h 954107"/>
              <a:gd name="connsiteX15" fmla="*/ 567826 w 3714749"/>
              <a:gd name="connsiteY15" fmla="*/ 954107 h 954107"/>
              <a:gd name="connsiteX16" fmla="*/ 0 w 3714749"/>
              <a:gd name="connsiteY16" fmla="*/ 954107 h 954107"/>
              <a:gd name="connsiteX17" fmla="*/ 0 w 3714749"/>
              <a:gd name="connsiteY17" fmla="*/ 457971 h 954107"/>
              <a:gd name="connsiteX18" fmla="*/ 0 w 3714749"/>
              <a:gd name="connsiteY18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14749" h="954107" extrusionOk="0">
                <a:moveTo>
                  <a:pt x="0" y="0"/>
                </a:moveTo>
                <a:cubicBezTo>
                  <a:pt x="143203" y="-6325"/>
                  <a:pt x="293699" y="29395"/>
                  <a:pt x="493531" y="0"/>
                </a:cubicBezTo>
                <a:cubicBezTo>
                  <a:pt x="693363" y="-29395"/>
                  <a:pt x="800154" y="4944"/>
                  <a:pt x="912767" y="0"/>
                </a:cubicBezTo>
                <a:cubicBezTo>
                  <a:pt x="1025380" y="-4944"/>
                  <a:pt x="1219535" y="45536"/>
                  <a:pt x="1517740" y="0"/>
                </a:cubicBezTo>
                <a:cubicBezTo>
                  <a:pt x="1815945" y="-45536"/>
                  <a:pt x="1854838" y="29543"/>
                  <a:pt x="2011271" y="0"/>
                </a:cubicBezTo>
                <a:cubicBezTo>
                  <a:pt x="2167704" y="-29543"/>
                  <a:pt x="2315607" y="14747"/>
                  <a:pt x="2504802" y="0"/>
                </a:cubicBezTo>
                <a:cubicBezTo>
                  <a:pt x="2693997" y="-14747"/>
                  <a:pt x="2848423" y="13408"/>
                  <a:pt x="3109776" y="0"/>
                </a:cubicBezTo>
                <a:cubicBezTo>
                  <a:pt x="3371129" y="-13408"/>
                  <a:pt x="3502791" y="24914"/>
                  <a:pt x="3714749" y="0"/>
                </a:cubicBezTo>
                <a:cubicBezTo>
                  <a:pt x="3765791" y="229241"/>
                  <a:pt x="3683731" y="299532"/>
                  <a:pt x="3714749" y="496136"/>
                </a:cubicBezTo>
                <a:cubicBezTo>
                  <a:pt x="3745767" y="692740"/>
                  <a:pt x="3668283" y="757866"/>
                  <a:pt x="3714749" y="954107"/>
                </a:cubicBezTo>
                <a:cubicBezTo>
                  <a:pt x="3544768" y="1000296"/>
                  <a:pt x="3355832" y="950620"/>
                  <a:pt x="3258366" y="954107"/>
                </a:cubicBezTo>
                <a:cubicBezTo>
                  <a:pt x="3160900" y="957594"/>
                  <a:pt x="2896711" y="900384"/>
                  <a:pt x="2727687" y="954107"/>
                </a:cubicBezTo>
                <a:cubicBezTo>
                  <a:pt x="2558663" y="1007830"/>
                  <a:pt x="2346628" y="918171"/>
                  <a:pt x="2234156" y="954107"/>
                </a:cubicBezTo>
                <a:cubicBezTo>
                  <a:pt x="2121684" y="990043"/>
                  <a:pt x="1928718" y="897766"/>
                  <a:pt x="1629183" y="954107"/>
                </a:cubicBezTo>
                <a:cubicBezTo>
                  <a:pt x="1329648" y="1010448"/>
                  <a:pt x="1237217" y="928670"/>
                  <a:pt x="1024209" y="954107"/>
                </a:cubicBezTo>
                <a:cubicBezTo>
                  <a:pt x="811201" y="979544"/>
                  <a:pt x="708446" y="922044"/>
                  <a:pt x="567826" y="954107"/>
                </a:cubicBezTo>
                <a:cubicBezTo>
                  <a:pt x="427206" y="986170"/>
                  <a:pt x="199804" y="935821"/>
                  <a:pt x="0" y="954107"/>
                </a:cubicBezTo>
                <a:cubicBezTo>
                  <a:pt x="-29635" y="724221"/>
                  <a:pt x="1234" y="664065"/>
                  <a:pt x="0" y="457971"/>
                </a:cubicBezTo>
                <a:cubicBezTo>
                  <a:pt x="-1234" y="251877"/>
                  <a:pt x="43910" y="151537"/>
                  <a:pt x="0" y="0"/>
                </a:cubicBezTo>
                <a:close/>
              </a:path>
            </a:pathLst>
          </a:custGeom>
          <a:noFill/>
          <a:ln w="76200" cmpd="dbl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it-IT" sz="2800" b="1" i="1" dirty="0">
                <a:latin typeface="Bookman Old Style" panose="02050604050505020204" pitchFamily="18" charset="0"/>
              </a:rPr>
              <a:t>Gesù vuole parlare con Dio: </a:t>
            </a:r>
            <a:r>
              <a:rPr lang="it-IT" sz="28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prega.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30ADAD9-C1C7-4BFB-9663-BA52447B0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657" y="4104460"/>
            <a:ext cx="2613411" cy="2667999"/>
          </a:xfrm>
          <a:prstGeom prst="roundRect">
            <a:avLst>
              <a:gd name="adj" fmla="val 3197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Fumetto: ovale 6">
            <a:extLst>
              <a:ext uri="{FF2B5EF4-FFF2-40B4-BE49-F238E27FC236}">
                <a16:creationId xmlns:a16="http://schemas.microsoft.com/office/drawing/2014/main" id="{EC02560E-5146-4A2E-B02B-F591A5D4C959}"/>
              </a:ext>
            </a:extLst>
          </p:cNvPr>
          <p:cNvSpPr/>
          <p:nvPr/>
        </p:nvSpPr>
        <p:spPr>
          <a:xfrm>
            <a:off x="3415924" y="3882140"/>
            <a:ext cx="1895475" cy="1152525"/>
          </a:xfrm>
          <a:prstGeom prst="wedgeEllipseCallout">
            <a:avLst/>
          </a:prstGeom>
          <a:solidFill>
            <a:srgbClr val="CCFF99"/>
          </a:solidFill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DC22E60-5B5F-4E25-8389-AD124AF58E2E}"/>
              </a:ext>
            </a:extLst>
          </p:cNvPr>
          <p:cNvSpPr txBox="1"/>
          <p:nvPr/>
        </p:nvSpPr>
        <p:spPr>
          <a:xfrm>
            <a:off x="3681422" y="4104460"/>
            <a:ext cx="199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Bookman Old Style" panose="02050604050505020204" pitchFamily="18" charset="0"/>
              </a:rPr>
              <a:t>«Tutti ti cercano»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88D25AB-BAC0-4D17-83BE-4FD9029FB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270" y="2179950"/>
            <a:ext cx="4614802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596529E-5CED-44E4-A378-F1FC6280F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171" y="313855"/>
            <a:ext cx="4189155" cy="3372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7591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649CDF1-4ECD-4C5C-A171-ECA4D8A53FE0}"/>
              </a:ext>
            </a:extLst>
          </p:cNvPr>
          <p:cNvSpPr txBox="1"/>
          <p:nvPr/>
        </p:nvSpPr>
        <p:spPr>
          <a:xfrm>
            <a:off x="3074475" y="4847296"/>
            <a:ext cx="64820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latin typeface="Bookman Old Style" panose="02050604050505020204" pitchFamily="18" charset="0"/>
              </a:rPr>
              <a:t>Si siede e ascolta i dottori della legge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latin typeface="Bookman Old Style" panose="02050604050505020204" pitchFamily="18" charset="0"/>
              </a:rPr>
              <a:t>Parla con autorità</a:t>
            </a:r>
          </a:p>
          <a:p>
            <a:endParaRPr lang="it-IT" sz="2400" b="1" dirty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latin typeface="Bookman Old Style" panose="02050604050505020204" pitchFamily="18" charset="0"/>
              </a:rPr>
              <a:t>Si distrae e parla con gli altri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A435F00-37E7-4D0A-A1BB-34CB16393F62}"/>
              </a:ext>
            </a:extLst>
          </p:cNvPr>
          <p:cNvSpPr txBox="1"/>
          <p:nvPr/>
        </p:nvSpPr>
        <p:spPr>
          <a:xfrm>
            <a:off x="3071681" y="5432071"/>
            <a:ext cx="6878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44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Parla con autorità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9E96E67-A7EE-4865-886C-FB71B66ADE8B}"/>
              </a:ext>
            </a:extLst>
          </p:cNvPr>
          <p:cNvSpPr txBox="1"/>
          <p:nvPr/>
        </p:nvSpPr>
        <p:spPr>
          <a:xfrm>
            <a:off x="477078" y="69574"/>
            <a:ext cx="11439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atin typeface="Bookman Old Style" panose="02050604050505020204" pitchFamily="18" charset="0"/>
              </a:rPr>
              <a:t>Cosa fa Gesù nella sinagoga?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0367298-5B2C-40AA-A746-BF1A2EB25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278" y="797360"/>
            <a:ext cx="3713538" cy="3968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517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253</Words>
  <Application>Microsoft Office PowerPoint</Application>
  <PresentationFormat>Widescreen</PresentationFormat>
  <Paragraphs>51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4" baseType="lpstr">
      <vt:lpstr>Arial</vt:lpstr>
      <vt:lpstr>Baskerville Old Face</vt:lpstr>
      <vt:lpstr>Berlin Sans FB Demi</vt:lpstr>
      <vt:lpstr>Bookman Old Style</vt:lpstr>
      <vt:lpstr>Calibri</vt:lpstr>
      <vt:lpstr>Calibri Light</vt:lpstr>
      <vt:lpstr>Comic Sans MS</vt:lpstr>
      <vt:lpstr>Lucida Handwriting</vt:lpstr>
      <vt:lpstr>Tema di Office</vt:lpstr>
      <vt:lpstr>I PASSI DI GESU’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GIORNO CON GESU’</dc:title>
  <dc:creator>Davide86 Colnago</dc:creator>
  <cp:lastModifiedBy>Davide86 Colnago</cp:lastModifiedBy>
  <cp:revision>23</cp:revision>
  <dcterms:created xsi:type="dcterms:W3CDTF">2021-04-23T14:00:09Z</dcterms:created>
  <dcterms:modified xsi:type="dcterms:W3CDTF">2021-05-01T14:31:56Z</dcterms:modified>
</cp:coreProperties>
</file>