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96" r:id="rId1"/>
  </p:sldMasterIdLst>
  <p:sldIdLst>
    <p:sldId id="260" r:id="rId2"/>
    <p:sldId id="258" r:id="rId3"/>
    <p:sldId id="267" r:id="rId4"/>
    <p:sldId id="271" r:id="rId5"/>
    <p:sldId id="270" r:id="rId6"/>
    <p:sldId id="269" r:id="rId7"/>
    <p:sldId id="263" r:id="rId8"/>
    <p:sldId id="265" r:id="rId9"/>
    <p:sldId id="259" r:id="rId10"/>
    <p:sldId id="264" r:id="rId11"/>
    <p:sldId id="268" r:id="rId12"/>
    <p:sldId id="266" r:id="rId13"/>
    <p:sldId id="262" r:id="rId14"/>
    <p:sldId id="261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61"/>
    <p:restoredTop sz="94652"/>
  </p:normalViewPr>
  <p:slideViewPr>
    <p:cSldViewPr snapToGrid="0" snapToObjects="1">
      <p:cViewPr varScale="1">
        <p:scale>
          <a:sx n="68" d="100"/>
          <a:sy n="68" d="100"/>
        </p:scale>
        <p:origin x="1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E860A-EE0C-0844-8DA6-F47CBEF13E3A}" type="datetimeFigureOut">
              <a:rPr lang="it-IT" smtClean="0"/>
              <a:t>27/03/2021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210E2-82EB-414B-B6A9-3F50A6A6A5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79340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E860A-EE0C-0844-8DA6-F47CBEF13E3A}" type="datetimeFigureOut">
              <a:rPr lang="it-IT" smtClean="0"/>
              <a:t>27/03/2021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210E2-82EB-414B-B6A9-3F50A6A6A5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253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E860A-EE0C-0844-8DA6-F47CBEF13E3A}" type="datetimeFigureOut">
              <a:rPr lang="it-IT" smtClean="0"/>
              <a:t>27/03/2021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210E2-82EB-414B-B6A9-3F50A6A6A5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12572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E860A-EE0C-0844-8DA6-F47CBEF13E3A}" type="datetimeFigureOut">
              <a:rPr lang="it-IT" smtClean="0"/>
              <a:t>27/03/2021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210E2-82EB-414B-B6A9-3F50A6A6A5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2547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E860A-EE0C-0844-8DA6-F47CBEF13E3A}" type="datetimeFigureOut">
              <a:rPr lang="it-IT" smtClean="0"/>
              <a:t>27/03/2021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210E2-82EB-414B-B6A9-3F50A6A6A5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96269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E860A-EE0C-0844-8DA6-F47CBEF13E3A}" type="datetimeFigureOut">
              <a:rPr lang="it-IT" smtClean="0"/>
              <a:t>27/03/2021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210E2-82EB-414B-B6A9-3F50A6A6A5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04590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E860A-EE0C-0844-8DA6-F47CBEF13E3A}" type="datetimeFigureOut">
              <a:rPr lang="it-IT" smtClean="0"/>
              <a:t>27/03/2021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210E2-82EB-414B-B6A9-3F50A6A6A5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00385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E860A-EE0C-0844-8DA6-F47CBEF13E3A}" type="datetimeFigureOut">
              <a:rPr lang="it-IT" smtClean="0"/>
              <a:t>27/03/2021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210E2-82EB-414B-B6A9-3F50A6A6A5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0476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E860A-EE0C-0844-8DA6-F47CBEF13E3A}" type="datetimeFigureOut">
              <a:rPr lang="it-IT" smtClean="0"/>
              <a:t>27/03/2021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210E2-82EB-414B-B6A9-3F50A6A6A5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87691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E860A-EE0C-0844-8DA6-F47CBEF13E3A}" type="datetimeFigureOut">
              <a:rPr lang="it-IT" smtClean="0"/>
              <a:t>27/03/2021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210E2-82EB-414B-B6A9-3F50A6A6A5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30860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E860A-EE0C-0844-8DA6-F47CBEF13E3A}" type="datetimeFigureOut">
              <a:rPr lang="it-IT" smtClean="0"/>
              <a:t>27/03/2021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210E2-82EB-414B-B6A9-3F50A6A6A5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9045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E860A-EE0C-0844-8DA6-F47CBEF13E3A}" type="datetimeFigureOut">
              <a:rPr lang="it-IT" smtClean="0"/>
              <a:t>27/03/2021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210E2-82EB-414B-B6A9-3F50A6A6A5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4224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persona, uomo, esterni, inpiedi&#10;&#10;Descrizione generata automaticamente">
            <a:extLst>
              <a:ext uri="{FF2B5EF4-FFF2-40B4-BE49-F238E27FC236}">
                <a16:creationId xmlns:a16="http://schemas.microsoft.com/office/drawing/2014/main" id="{56C5A470-33BD-4657-8FF6-0F8A13AAF1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4" t="7295" b="11402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nostro Arcivescovo ci fa Catechismo!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3162" y="5567335"/>
            <a:ext cx="9381344" cy="738392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“</a:t>
            </a:r>
            <a:r>
              <a:rPr lang="en-US" sz="3000" dirty="0" err="1">
                <a:solidFill>
                  <a:srgbClr val="FF0000"/>
                </a:solidFill>
              </a:rPr>
              <a:t>Incredibile</a:t>
            </a:r>
            <a:r>
              <a:rPr lang="en-US" sz="3000" dirty="0">
                <a:solidFill>
                  <a:srgbClr val="FF0000"/>
                </a:solidFill>
              </a:rPr>
              <a:t>! Maurizio </a:t>
            </a:r>
            <a:r>
              <a:rPr lang="en-US" sz="3000" dirty="0" err="1">
                <a:solidFill>
                  <a:srgbClr val="FF0000"/>
                </a:solidFill>
              </a:rPr>
              <a:t>si</a:t>
            </a:r>
            <a:r>
              <a:rPr lang="en-US" sz="3000" dirty="0">
                <a:solidFill>
                  <a:srgbClr val="FF0000"/>
                </a:solidFill>
              </a:rPr>
              <a:t> è </a:t>
            </a:r>
            <a:r>
              <a:rPr lang="en-US" sz="3000" dirty="0" err="1">
                <a:solidFill>
                  <a:srgbClr val="FF0000"/>
                </a:solidFill>
              </a:rPr>
              <a:t>messo</a:t>
            </a:r>
            <a:r>
              <a:rPr lang="en-US" sz="3000" dirty="0">
                <a:solidFill>
                  <a:srgbClr val="FF0000"/>
                </a:solidFill>
              </a:rPr>
              <a:t> a </a:t>
            </a:r>
            <a:r>
              <a:rPr lang="en-US" sz="3000" dirty="0" err="1">
                <a:solidFill>
                  <a:srgbClr val="FF0000"/>
                </a:solidFill>
              </a:rPr>
              <a:t>studiare</a:t>
            </a:r>
            <a:r>
              <a:rPr lang="en-US" sz="3000" dirty="0">
                <a:solidFill>
                  <a:srgbClr val="FF0000"/>
                </a:solidFill>
              </a:rPr>
              <a:t>”</a:t>
            </a:r>
            <a:r>
              <a:rPr lang="en-US" sz="3000" dirty="0"/>
              <a:t>.               </a:t>
            </a:r>
            <a:r>
              <a:rPr lang="en-US" sz="2400" dirty="0" err="1"/>
              <a:t>Ascoltiamolo</a:t>
            </a:r>
            <a:r>
              <a:rPr lang="en-US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73702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verticale 5">
            <a:extLst>
              <a:ext uri="{FF2B5EF4-FFF2-40B4-BE49-F238E27FC236}">
                <a16:creationId xmlns:a16="http://schemas.microsoft.com/office/drawing/2014/main" id="{0D798C58-0B3D-4CA1-8C3E-090F1E2EBCD1}"/>
              </a:ext>
            </a:extLst>
          </p:cNvPr>
          <p:cNvSpPr txBox="1">
            <a:spLocks/>
          </p:cNvSpPr>
          <p:nvPr/>
        </p:nvSpPr>
        <p:spPr>
          <a:xfrm>
            <a:off x="645262" y="194602"/>
            <a:ext cx="10901471" cy="79626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 SI MANIFESTA LO SPIRITO?</a:t>
            </a:r>
            <a:r>
              <a:rPr lang="en-US" sz="33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" name="Titolo verticale 5">
            <a:extLst>
              <a:ext uri="{FF2B5EF4-FFF2-40B4-BE49-F238E27FC236}">
                <a16:creationId xmlns:a16="http://schemas.microsoft.com/office/drawing/2014/main" id="{48A6EAD5-CBEA-4CB1-8813-DE0511B9177D}"/>
              </a:ext>
            </a:extLst>
          </p:cNvPr>
          <p:cNvSpPr txBox="1">
            <a:spLocks/>
          </p:cNvSpPr>
          <p:nvPr/>
        </p:nvSpPr>
        <p:spPr>
          <a:xfrm rot="361276">
            <a:off x="471793" y="4964424"/>
            <a:ext cx="3907072" cy="796261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DESIDERIO di AMARE DIO</a:t>
            </a:r>
            <a:endParaRPr lang="en-US" sz="3300" b="1" dirty="0">
              <a:solidFill>
                <a:schemeClr val="bg1"/>
              </a:solidFill>
            </a:endParaRPr>
          </a:p>
        </p:txBody>
      </p:sp>
      <p:sp>
        <p:nvSpPr>
          <p:cNvPr id="7" name="Titolo verticale 5">
            <a:extLst>
              <a:ext uri="{FF2B5EF4-FFF2-40B4-BE49-F238E27FC236}">
                <a16:creationId xmlns:a16="http://schemas.microsoft.com/office/drawing/2014/main" id="{BD90919D-5559-4452-B7DB-EA01E51C96EC}"/>
              </a:ext>
            </a:extLst>
          </p:cNvPr>
          <p:cNvSpPr txBox="1">
            <a:spLocks/>
          </p:cNvSpPr>
          <p:nvPr/>
        </p:nvSpPr>
        <p:spPr>
          <a:xfrm rot="1008547">
            <a:off x="4390016" y="1951542"/>
            <a:ext cx="3907072" cy="79626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CAPACITA’ di VEDERE IL BENE</a:t>
            </a:r>
            <a:endParaRPr lang="en-US" sz="3300" b="1" dirty="0">
              <a:solidFill>
                <a:schemeClr val="bg1"/>
              </a:solidFill>
            </a:endParaRPr>
          </a:p>
        </p:txBody>
      </p:sp>
      <p:sp>
        <p:nvSpPr>
          <p:cNvPr id="8" name="Titolo verticale 5">
            <a:extLst>
              <a:ext uri="{FF2B5EF4-FFF2-40B4-BE49-F238E27FC236}">
                <a16:creationId xmlns:a16="http://schemas.microsoft.com/office/drawing/2014/main" id="{CAEA2E11-4544-4270-86AF-B22AB536E8E4}"/>
              </a:ext>
            </a:extLst>
          </p:cNvPr>
          <p:cNvSpPr txBox="1">
            <a:spLocks/>
          </p:cNvSpPr>
          <p:nvPr/>
        </p:nvSpPr>
        <p:spPr>
          <a:xfrm rot="444511">
            <a:off x="7868680" y="1290264"/>
            <a:ext cx="3907072" cy="7962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CAPACITA’ di ACCOGLIERE</a:t>
            </a:r>
            <a:endParaRPr lang="en-US" sz="3300" b="1" dirty="0">
              <a:solidFill>
                <a:schemeClr val="bg1"/>
              </a:solidFill>
            </a:endParaRPr>
          </a:p>
        </p:txBody>
      </p:sp>
      <p:sp>
        <p:nvSpPr>
          <p:cNvPr id="9" name="Titolo verticale 5">
            <a:extLst>
              <a:ext uri="{FF2B5EF4-FFF2-40B4-BE49-F238E27FC236}">
                <a16:creationId xmlns:a16="http://schemas.microsoft.com/office/drawing/2014/main" id="{802BF76B-7FB1-42A7-BF71-583421429F5E}"/>
              </a:ext>
            </a:extLst>
          </p:cNvPr>
          <p:cNvSpPr txBox="1">
            <a:spLocks/>
          </p:cNvSpPr>
          <p:nvPr/>
        </p:nvSpPr>
        <p:spPr>
          <a:xfrm rot="214329">
            <a:off x="2255102" y="3559615"/>
            <a:ext cx="3907072" cy="7962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GIOIA di SENTIRSI FIGLI di DIO</a:t>
            </a:r>
            <a:endParaRPr lang="en-US" sz="3300" b="1" dirty="0">
              <a:solidFill>
                <a:schemeClr val="bg1"/>
              </a:solidFill>
            </a:endParaRPr>
          </a:p>
        </p:txBody>
      </p:sp>
      <p:sp>
        <p:nvSpPr>
          <p:cNvPr id="10" name="Titolo verticale 5">
            <a:extLst>
              <a:ext uri="{FF2B5EF4-FFF2-40B4-BE49-F238E27FC236}">
                <a16:creationId xmlns:a16="http://schemas.microsoft.com/office/drawing/2014/main" id="{E2942EC4-7F73-498F-AD04-04013B72885D}"/>
              </a:ext>
            </a:extLst>
          </p:cNvPr>
          <p:cNvSpPr txBox="1">
            <a:spLocks/>
          </p:cNvSpPr>
          <p:nvPr/>
        </p:nvSpPr>
        <p:spPr>
          <a:xfrm rot="21187731">
            <a:off x="7692896" y="3526580"/>
            <a:ext cx="3907072" cy="79626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DISPONIBILITA’ AD ASSUMERSI IMPEGNI A FAVORE DEGLI ALTRI</a:t>
            </a:r>
            <a:endParaRPr lang="en-US" sz="3300" b="1" dirty="0">
              <a:solidFill>
                <a:schemeClr val="bg1"/>
              </a:solidFill>
            </a:endParaRPr>
          </a:p>
        </p:txBody>
      </p:sp>
      <p:sp>
        <p:nvSpPr>
          <p:cNvPr id="11" name="Titolo verticale 5">
            <a:extLst>
              <a:ext uri="{FF2B5EF4-FFF2-40B4-BE49-F238E27FC236}">
                <a16:creationId xmlns:a16="http://schemas.microsoft.com/office/drawing/2014/main" id="{12379A0F-2D0F-4906-82CC-4FAAC4A4D63D}"/>
              </a:ext>
            </a:extLst>
          </p:cNvPr>
          <p:cNvSpPr txBox="1">
            <a:spLocks/>
          </p:cNvSpPr>
          <p:nvPr/>
        </p:nvSpPr>
        <p:spPr>
          <a:xfrm rot="20852581">
            <a:off x="261677" y="1453710"/>
            <a:ext cx="3907072" cy="796261"/>
          </a:xfrm>
          <a:prstGeom prst="rect">
            <a:avLst/>
          </a:prstGeom>
          <a:solidFill>
            <a:srgbClr val="CCFF99"/>
          </a:solidFill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CAPACITA’ di DONARE AMORE</a:t>
            </a:r>
            <a:endParaRPr lang="en-US" sz="3300" b="1" dirty="0">
              <a:solidFill>
                <a:schemeClr val="bg1"/>
              </a:solidFill>
            </a:endParaRPr>
          </a:p>
        </p:txBody>
      </p:sp>
      <p:sp>
        <p:nvSpPr>
          <p:cNvPr id="13" name="Titolo verticale 5">
            <a:extLst>
              <a:ext uri="{FF2B5EF4-FFF2-40B4-BE49-F238E27FC236}">
                <a16:creationId xmlns:a16="http://schemas.microsoft.com/office/drawing/2014/main" id="{5A187BC7-ACAE-4F5C-BADD-A044DCD58646}"/>
              </a:ext>
            </a:extLst>
          </p:cNvPr>
          <p:cNvSpPr txBox="1">
            <a:spLocks/>
          </p:cNvSpPr>
          <p:nvPr/>
        </p:nvSpPr>
        <p:spPr>
          <a:xfrm rot="864152">
            <a:off x="7878371" y="5235096"/>
            <a:ext cx="3907072" cy="7962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VOLONTA’ di DONARE</a:t>
            </a:r>
            <a:endParaRPr lang="en-US" sz="3300" b="1" dirty="0">
              <a:solidFill>
                <a:schemeClr val="bg1"/>
              </a:solidFill>
            </a:endParaRPr>
          </a:p>
        </p:txBody>
      </p:sp>
      <p:sp>
        <p:nvSpPr>
          <p:cNvPr id="14" name="Titolo verticale 5">
            <a:extLst>
              <a:ext uri="{FF2B5EF4-FFF2-40B4-BE49-F238E27FC236}">
                <a16:creationId xmlns:a16="http://schemas.microsoft.com/office/drawing/2014/main" id="{8858F5A0-DB48-4F4A-A378-36D4E7A41A71}"/>
              </a:ext>
            </a:extLst>
          </p:cNvPr>
          <p:cNvSpPr txBox="1">
            <a:spLocks/>
          </p:cNvSpPr>
          <p:nvPr/>
        </p:nvSpPr>
        <p:spPr>
          <a:xfrm rot="21201171">
            <a:off x="4062249" y="5845225"/>
            <a:ext cx="3907072" cy="7962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VOLONTA’ di AIUTARE GLI ALTRI</a:t>
            </a:r>
            <a:endParaRPr lang="en-US" sz="3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07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verticale 5">
            <a:extLst>
              <a:ext uri="{FF2B5EF4-FFF2-40B4-BE49-F238E27FC236}">
                <a16:creationId xmlns:a16="http://schemas.microsoft.com/office/drawing/2014/main" id="{0D798C58-0B3D-4CA1-8C3E-090F1E2EBCD1}"/>
              </a:ext>
            </a:extLst>
          </p:cNvPr>
          <p:cNvSpPr txBox="1">
            <a:spLocks/>
          </p:cNvSpPr>
          <p:nvPr/>
        </p:nvSpPr>
        <p:spPr>
          <a:xfrm>
            <a:off x="645262" y="194602"/>
            <a:ext cx="10901471" cy="79626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 SI MANIFESTA LO SPIRITO?</a:t>
            </a:r>
            <a:r>
              <a:rPr lang="en-US" sz="33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" name="Titolo verticale 5">
            <a:extLst>
              <a:ext uri="{FF2B5EF4-FFF2-40B4-BE49-F238E27FC236}">
                <a16:creationId xmlns:a16="http://schemas.microsoft.com/office/drawing/2014/main" id="{48A6EAD5-CBEA-4CB1-8813-DE0511B9177D}"/>
              </a:ext>
            </a:extLst>
          </p:cNvPr>
          <p:cNvSpPr txBox="1">
            <a:spLocks/>
          </p:cNvSpPr>
          <p:nvPr/>
        </p:nvSpPr>
        <p:spPr>
          <a:xfrm rot="361276">
            <a:off x="869216" y="5418177"/>
            <a:ext cx="3907072" cy="796261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DESIDERIO di CRESCERE FORTI NELLA FEDE</a:t>
            </a:r>
            <a:endParaRPr lang="en-US" sz="3300" b="1" dirty="0">
              <a:solidFill>
                <a:schemeClr val="bg1"/>
              </a:solidFill>
            </a:endParaRPr>
          </a:p>
        </p:txBody>
      </p:sp>
      <p:sp>
        <p:nvSpPr>
          <p:cNvPr id="7" name="Titolo verticale 5">
            <a:extLst>
              <a:ext uri="{FF2B5EF4-FFF2-40B4-BE49-F238E27FC236}">
                <a16:creationId xmlns:a16="http://schemas.microsoft.com/office/drawing/2014/main" id="{BD90919D-5559-4452-B7DB-EA01E51C96EC}"/>
              </a:ext>
            </a:extLst>
          </p:cNvPr>
          <p:cNvSpPr txBox="1">
            <a:spLocks/>
          </p:cNvSpPr>
          <p:nvPr/>
        </p:nvSpPr>
        <p:spPr>
          <a:xfrm rot="1008547">
            <a:off x="4564095" y="1859481"/>
            <a:ext cx="3907072" cy="114938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CAPACITA’ di VEDERE OGNI COSA BUONA COME DONO di DIO</a:t>
            </a:r>
            <a:endParaRPr lang="en-US" sz="3300" b="1" dirty="0">
              <a:solidFill>
                <a:schemeClr val="bg1"/>
              </a:solidFill>
            </a:endParaRPr>
          </a:p>
        </p:txBody>
      </p:sp>
      <p:sp>
        <p:nvSpPr>
          <p:cNvPr id="8" name="Titolo verticale 5">
            <a:extLst>
              <a:ext uri="{FF2B5EF4-FFF2-40B4-BE49-F238E27FC236}">
                <a16:creationId xmlns:a16="http://schemas.microsoft.com/office/drawing/2014/main" id="{CAEA2E11-4544-4270-86AF-B22AB536E8E4}"/>
              </a:ext>
            </a:extLst>
          </p:cNvPr>
          <p:cNvSpPr txBox="1">
            <a:spLocks/>
          </p:cNvSpPr>
          <p:nvPr/>
        </p:nvSpPr>
        <p:spPr>
          <a:xfrm rot="444511">
            <a:off x="7868680" y="1290264"/>
            <a:ext cx="3907072" cy="7962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DISPONIBILITA’ ad IMPARARE</a:t>
            </a:r>
            <a:endParaRPr lang="en-US" sz="3300" b="1" dirty="0">
              <a:solidFill>
                <a:schemeClr val="bg1"/>
              </a:solidFill>
            </a:endParaRPr>
          </a:p>
        </p:txBody>
      </p:sp>
      <p:sp>
        <p:nvSpPr>
          <p:cNvPr id="9" name="Titolo verticale 5">
            <a:extLst>
              <a:ext uri="{FF2B5EF4-FFF2-40B4-BE49-F238E27FC236}">
                <a16:creationId xmlns:a16="http://schemas.microsoft.com/office/drawing/2014/main" id="{802BF76B-7FB1-42A7-BF71-583421429F5E}"/>
              </a:ext>
            </a:extLst>
          </p:cNvPr>
          <p:cNvSpPr txBox="1">
            <a:spLocks/>
          </p:cNvSpPr>
          <p:nvPr/>
        </p:nvSpPr>
        <p:spPr>
          <a:xfrm rot="214329">
            <a:off x="2843762" y="4312937"/>
            <a:ext cx="3907072" cy="7962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GIOIA PER IL BENE CHE FIORISCE ATTORNO A NOI</a:t>
            </a:r>
            <a:endParaRPr lang="en-US" sz="3300" b="1" dirty="0">
              <a:solidFill>
                <a:schemeClr val="bg1"/>
              </a:solidFill>
            </a:endParaRPr>
          </a:p>
        </p:txBody>
      </p:sp>
      <p:sp>
        <p:nvSpPr>
          <p:cNvPr id="10" name="Titolo verticale 5">
            <a:extLst>
              <a:ext uri="{FF2B5EF4-FFF2-40B4-BE49-F238E27FC236}">
                <a16:creationId xmlns:a16="http://schemas.microsoft.com/office/drawing/2014/main" id="{E2942EC4-7F73-498F-AD04-04013B72885D}"/>
              </a:ext>
            </a:extLst>
          </p:cNvPr>
          <p:cNvSpPr txBox="1">
            <a:spLocks/>
          </p:cNvSpPr>
          <p:nvPr/>
        </p:nvSpPr>
        <p:spPr>
          <a:xfrm rot="21187731">
            <a:off x="7692896" y="3526580"/>
            <a:ext cx="3907072" cy="79626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CAPACITA’ di VEDERE LA BELLEZZA</a:t>
            </a:r>
            <a:endParaRPr lang="en-US" sz="3300" b="1" dirty="0">
              <a:solidFill>
                <a:schemeClr val="bg1"/>
              </a:solidFill>
            </a:endParaRPr>
          </a:p>
        </p:txBody>
      </p:sp>
      <p:sp>
        <p:nvSpPr>
          <p:cNvPr id="11" name="Titolo verticale 5">
            <a:extLst>
              <a:ext uri="{FF2B5EF4-FFF2-40B4-BE49-F238E27FC236}">
                <a16:creationId xmlns:a16="http://schemas.microsoft.com/office/drawing/2014/main" id="{12379A0F-2D0F-4906-82CC-4FAAC4A4D63D}"/>
              </a:ext>
            </a:extLst>
          </p:cNvPr>
          <p:cNvSpPr txBox="1">
            <a:spLocks/>
          </p:cNvSpPr>
          <p:nvPr/>
        </p:nvSpPr>
        <p:spPr>
          <a:xfrm rot="20852581">
            <a:off x="261677" y="1453710"/>
            <a:ext cx="3907072" cy="796261"/>
          </a:xfrm>
          <a:prstGeom prst="rect">
            <a:avLst/>
          </a:prstGeom>
          <a:solidFill>
            <a:srgbClr val="CCFF99"/>
          </a:solidFill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AMORE per LA VITA</a:t>
            </a:r>
            <a:endParaRPr lang="en-US" sz="3300" b="1" dirty="0">
              <a:solidFill>
                <a:schemeClr val="bg1"/>
              </a:solidFill>
            </a:endParaRPr>
          </a:p>
        </p:txBody>
      </p:sp>
      <p:sp>
        <p:nvSpPr>
          <p:cNvPr id="12" name="Titolo verticale 5">
            <a:extLst>
              <a:ext uri="{FF2B5EF4-FFF2-40B4-BE49-F238E27FC236}">
                <a16:creationId xmlns:a16="http://schemas.microsoft.com/office/drawing/2014/main" id="{8E140AE1-12C3-48BB-A982-61E9435C1FCA}"/>
              </a:ext>
            </a:extLst>
          </p:cNvPr>
          <p:cNvSpPr txBox="1">
            <a:spLocks/>
          </p:cNvSpPr>
          <p:nvPr/>
        </p:nvSpPr>
        <p:spPr>
          <a:xfrm rot="674609">
            <a:off x="1889878" y="2881951"/>
            <a:ext cx="3907072" cy="7962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CAPACITA’ di SUSCITARE IL BENE</a:t>
            </a:r>
            <a:endParaRPr lang="en-US" sz="3300" b="1" dirty="0">
              <a:solidFill>
                <a:schemeClr val="bg1"/>
              </a:solidFill>
            </a:endParaRPr>
          </a:p>
        </p:txBody>
      </p:sp>
      <p:sp>
        <p:nvSpPr>
          <p:cNvPr id="14" name="Titolo verticale 5">
            <a:extLst>
              <a:ext uri="{FF2B5EF4-FFF2-40B4-BE49-F238E27FC236}">
                <a16:creationId xmlns:a16="http://schemas.microsoft.com/office/drawing/2014/main" id="{8858F5A0-DB48-4F4A-A378-36D4E7A41A71}"/>
              </a:ext>
            </a:extLst>
          </p:cNvPr>
          <p:cNvSpPr txBox="1">
            <a:spLocks/>
          </p:cNvSpPr>
          <p:nvPr/>
        </p:nvSpPr>
        <p:spPr>
          <a:xfrm rot="21201171">
            <a:off x="6603487" y="5158123"/>
            <a:ext cx="3907072" cy="12065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CAPACITA’ di ASSUMERE UN RUOLO PER IL BENE COMUNE</a:t>
            </a:r>
            <a:endParaRPr lang="en-US" sz="3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16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03F4ED-94CF-4C60-B7ED-8105AB1E5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7700" y="1546575"/>
            <a:ext cx="5319433" cy="420711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800" b="1" dirty="0"/>
              <a:t>E TU? </a:t>
            </a:r>
            <a:br>
              <a:rPr lang="en-US" sz="4800" b="1" dirty="0"/>
            </a:br>
            <a:br>
              <a:rPr lang="en-US" sz="4800" b="1" dirty="0"/>
            </a:br>
            <a:r>
              <a:rPr lang="en-US" sz="4800" b="1" dirty="0"/>
              <a:t>QUALE MANIFESTAZIONE DELLO SPIRITO VEDI IN TE?</a:t>
            </a:r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2C6334C2-F73F-4B3B-A626-DD5F69DF6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389868" cy="6374535"/>
          </a:xfrm>
          <a:custGeom>
            <a:avLst/>
            <a:gdLst>
              <a:gd name="connsiteX0" fmla="*/ 620377 w 5389868"/>
              <a:gd name="connsiteY0" fmla="*/ 6374535 h 6374535"/>
              <a:gd name="connsiteX1" fmla="*/ 3459520 w 5389868"/>
              <a:gd name="connsiteY1" fmla="*/ 6374535 h 6374535"/>
              <a:gd name="connsiteX2" fmla="*/ 3638761 w 5389868"/>
              <a:gd name="connsiteY2" fmla="*/ 6288190 h 6374535"/>
              <a:gd name="connsiteX3" fmla="*/ 5389868 w 5389868"/>
              <a:gd name="connsiteY3" fmla="*/ 3346018 h 6374535"/>
              <a:gd name="connsiteX4" fmla="*/ 2043850 w 5389868"/>
              <a:gd name="connsiteY4" fmla="*/ 0 h 6374535"/>
              <a:gd name="connsiteX5" fmla="*/ 139826 w 5389868"/>
              <a:gd name="connsiteY5" fmla="*/ 594192 h 6374535"/>
              <a:gd name="connsiteX6" fmla="*/ 0 w 5389868"/>
              <a:gd name="connsiteY6" fmla="*/ 700065 h 6374535"/>
              <a:gd name="connsiteX7" fmla="*/ 0 w 5389868"/>
              <a:gd name="connsiteY7" fmla="*/ 5991971 h 6374535"/>
              <a:gd name="connsiteX8" fmla="*/ 139827 w 5389868"/>
              <a:gd name="connsiteY8" fmla="*/ 6097845 h 6374535"/>
              <a:gd name="connsiteX9" fmla="*/ 378347 w 5389868"/>
              <a:gd name="connsiteY9" fmla="*/ 6248727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89868" h="6374535">
                <a:moveTo>
                  <a:pt x="620377" y="6374535"/>
                </a:moveTo>
                <a:lnTo>
                  <a:pt x="3459520" y="6374535"/>
                </a:lnTo>
                <a:lnTo>
                  <a:pt x="3638761" y="6288190"/>
                </a:lnTo>
                <a:cubicBezTo>
                  <a:pt x="4681799" y="5721578"/>
                  <a:pt x="5389868" y="4616487"/>
                  <a:pt x="5389868" y="3346018"/>
                </a:cubicBezTo>
                <a:cubicBezTo>
                  <a:pt x="5389868" y="1498063"/>
                  <a:pt x="3891805" y="0"/>
                  <a:pt x="2043850" y="0"/>
                </a:cubicBezTo>
                <a:cubicBezTo>
                  <a:pt x="1336430" y="0"/>
                  <a:pt x="680285" y="219535"/>
                  <a:pt x="139826" y="594192"/>
                </a:cubicBezTo>
                <a:lnTo>
                  <a:pt x="0" y="700065"/>
                </a:lnTo>
                <a:lnTo>
                  <a:pt x="0" y="5991971"/>
                </a:lnTo>
                <a:lnTo>
                  <a:pt x="139827" y="6097845"/>
                </a:lnTo>
                <a:cubicBezTo>
                  <a:pt x="217035" y="6151367"/>
                  <a:pt x="296605" y="6201724"/>
                  <a:pt x="378347" y="6248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punto-di-domanda - Vittoria Diamanti">
            <a:extLst>
              <a:ext uri="{FF2B5EF4-FFF2-40B4-BE49-F238E27FC236}">
                <a16:creationId xmlns:a16="http://schemas.microsoft.com/office/drawing/2014/main" id="{CE8984D1-A548-4451-BD3F-E2CE0BD87E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" r="3" b="3"/>
          <a:stretch/>
        </p:blipFill>
        <p:spPr bwMode="auto">
          <a:xfrm>
            <a:off x="20" y="10"/>
            <a:ext cx="5234499" cy="6210619"/>
          </a:xfrm>
          <a:custGeom>
            <a:avLst/>
            <a:gdLst/>
            <a:ahLst/>
            <a:cxnLst/>
            <a:rect l="l" t="t" r="r" b="b"/>
            <a:pathLst>
              <a:path w="5234519" h="6210629">
                <a:moveTo>
                  <a:pt x="1082595" y="0"/>
                </a:moveTo>
                <a:lnTo>
                  <a:pt x="3027450" y="0"/>
                </a:lnTo>
                <a:lnTo>
                  <a:pt x="3291029" y="96471"/>
                </a:lnTo>
                <a:cubicBezTo>
                  <a:pt x="4433137" y="579542"/>
                  <a:pt x="5234519" y="1710443"/>
                  <a:pt x="5234519" y="3028517"/>
                </a:cubicBezTo>
                <a:cubicBezTo>
                  <a:pt x="5234519" y="4785949"/>
                  <a:pt x="3809839" y="6210629"/>
                  <a:pt x="2052407" y="6210629"/>
                </a:cubicBezTo>
                <a:cubicBezTo>
                  <a:pt x="1283531" y="6210629"/>
                  <a:pt x="578345" y="5937936"/>
                  <a:pt x="28288" y="5483989"/>
                </a:cubicBezTo>
                <a:lnTo>
                  <a:pt x="0" y="5458279"/>
                </a:lnTo>
                <a:lnTo>
                  <a:pt x="0" y="598754"/>
                </a:lnTo>
                <a:lnTo>
                  <a:pt x="28288" y="573044"/>
                </a:lnTo>
                <a:cubicBezTo>
                  <a:pt x="303317" y="346070"/>
                  <a:pt x="617127" y="164410"/>
                  <a:pt x="958290" y="3949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0203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l Giardino degli Angeli - Catechismo - Disegni">
            <a:extLst>
              <a:ext uri="{FF2B5EF4-FFF2-40B4-BE49-F238E27FC236}">
                <a16:creationId xmlns:a16="http://schemas.microsoft.com/office/drawing/2014/main" id="{D5BAAC0E-0F3C-434D-AE83-86F9A49CD7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9" b="18552"/>
          <a:stretch/>
        </p:blipFill>
        <p:spPr bwMode="auto">
          <a:xfrm>
            <a:off x="3756" y="3754432"/>
            <a:ext cx="12215177" cy="305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egnaposto testo verticale 6"/>
          <p:cNvSpPr>
            <a:spLocks noGrp="1"/>
          </p:cNvSpPr>
          <p:nvPr>
            <p:ph type="body" orient="vert" idx="1"/>
          </p:nvPr>
        </p:nvSpPr>
        <p:spPr>
          <a:xfrm rot="16200000">
            <a:off x="2723182" y="-2673884"/>
            <a:ext cx="6808701" cy="12255063"/>
          </a:xfrm>
        </p:spPr>
        <p:txBody>
          <a:bodyPr/>
          <a:lstStyle/>
          <a:p>
            <a:pPr marL="0" indent="0">
              <a:buNone/>
            </a:pPr>
            <a:r>
              <a:rPr lang="it-IT" b="1" dirty="0">
                <a:solidFill>
                  <a:srgbClr val="FF0000"/>
                </a:solidFill>
              </a:rPr>
              <a:t>  VORREI DIRE A GESU’ ….</a:t>
            </a:r>
          </a:p>
        </p:txBody>
      </p:sp>
      <p:sp>
        <p:nvSpPr>
          <p:cNvPr id="9" name="Fumetto 3 8"/>
          <p:cNvSpPr/>
          <p:nvPr/>
        </p:nvSpPr>
        <p:spPr>
          <a:xfrm>
            <a:off x="7872483" y="298094"/>
            <a:ext cx="3801067" cy="1715198"/>
          </a:xfrm>
          <a:prstGeom prst="wedgeEllipseCallout">
            <a:avLst>
              <a:gd name="adj1" fmla="val 33201"/>
              <a:gd name="adj2" fmla="val 22346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umetto 3 9"/>
          <p:cNvSpPr/>
          <p:nvPr/>
        </p:nvSpPr>
        <p:spPr>
          <a:xfrm>
            <a:off x="5719917" y="2039232"/>
            <a:ext cx="3657600" cy="1715199"/>
          </a:xfrm>
          <a:prstGeom prst="wedgeEllipseCallout">
            <a:avLst>
              <a:gd name="adj1" fmla="val 33398"/>
              <a:gd name="adj2" fmla="val 148619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umetto 3 10"/>
          <p:cNvSpPr/>
          <p:nvPr/>
        </p:nvSpPr>
        <p:spPr>
          <a:xfrm>
            <a:off x="2842371" y="556942"/>
            <a:ext cx="3657600" cy="1715198"/>
          </a:xfrm>
          <a:prstGeom prst="wedgeEllipseCallout">
            <a:avLst>
              <a:gd name="adj1" fmla="val 1475"/>
              <a:gd name="adj2" fmla="val 21915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Fumetto 3 11"/>
          <p:cNvSpPr/>
          <p:nvPr/>
        </p:nvSpPr>
        <p:spPr>
          <a:xfrm>
            <a:off x="204330" y="1887897"/>
            <a:ext cx="3657600" cy="2070164"/>
          </a:xfrm>
          <a:prstGeom prst="wedgeEllipseCallout">
            <a:avLst>
              <a:gd name="adj1" fmla="val 10321"/>
              <a:gd name="adj2" fmla="val 105991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657239" y="2438990"/>
            <a:ext cx="2888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Vorrei ………….</a:t>
            </a:r>
          </a:p>
          <a:p>
            <a:r>
              <a:rPr lang="it-IT" sz="2400" dirty="0"/>
              <a:t>per …………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D74A84A-6F16-4543-A1C5-F81C37119FAA}"/>
              </a:ext>
            </a:extLst>
          </p:cNvPr>
          <p:cNvSpPr txBox="1"/>
          <p:nvPr/>
        </p:nvSpPr>
        <p:spPr>
          <a:xfrm>
            <a:off x="3545321" y="966012"/>
            <a:ext cx="2888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Vorrei ………….</a:t>
            </a:r>
          </a:p>
          <a:p>
            <a:r>
              <a:rPr lang="it-IT" sz="2400" dirty="0"/>
              <a:t>per …………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B0090C1-B998-40C9-A2FC-A9C58E32AEBB}"/>
              </a:ext>
            </a:extLst>
          </p:cNvPr>
          <p:cNvSpPr txBox="1"/>
          <p:nvPr/>
        </p:nvSpPr>
        <p:spPr>
          <a:xfrm>
            <a:off x="8609197" y="671625"/>
            <a:ext cx="2888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Vorrei ………….</a:t>
            </a:r>
          </a:p>
          <a:p>
            <a:r>
              <a:rPr lang="it-IT" sz="2400" dirty="0"/>
              <a:t>per …………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7136E1A-E023-4805-9C52-7B2FD01B96C0}"/>
              </a:ext>
            </a:extLst>
          </p:cNvPr>
          <p:cNvSpPr txBox="1"/>
          <p:nvPr/>
        </p:nvSpPr>
        <p:spPr>
          <a:xfrm>
            <a:off x="6596390" y="2497737"/>
            <a:ext cx="2888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Vorrei ………….</a:t>
            </a:r>
          </a:p>
          <a:p>
            <a:r>
              <a:rPr lang="it-IT" sz="2400" dirty="0"/>
              <a:t>per …………</a:t>
            </a:r>
          </a:p>
        </p:txBody>
      </p:sp>
    </p:spTree>
    <p:extLst>
      <p:ext uri="{BB962C8B-B14F-4D97-AF65-F5344CB8AC3E}">
        <p14:creationId xmlns:p14="http://schemas.microsoft.com/office/powerpoint/2010/main" val="2585000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9A9ABB9-3FE5-49D5-B8B3-4489C4CE4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4300" y="2395983"/>
            <a:ext cx="0" cy="2228850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Segnaposto contenuto 1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521" r="4992"/>
          <a:stretch/>
        </p:blipFill>
        <p:spPr>
          <a:xfrm>
            <a:off x="267285" y="1238312"/>
            <a:ext cx="2672862" cy="4179826"/>
          </a:xfr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869" y="1238312"/>
            <a:ext cx="4868063" cy="4179826"/>
          </a:xfrm>
          <a:prstGeom prst="rect">
            <a:avLst/>
          </a:prstGeom>
        </p:spPr>
      </p:pic>
      <p:sp>
        <p:nvSpPr>
          <p:cNvPr id="18" name="Titolo 17"/>
          <p:cNvSpPr>
            <a:spLocks noGrp="1"/>
          </p:cNvSpPr>
          <p:nvPr>
            <p:ph type="title"/>
          </p:nvPr>
        </p:nvSpPr>
        <p:spPr>
          <a:xfrm>
            <a:off x="8540496" y="1282700"/>
            <a:ext cx="3107549" cy="4455416"/>
          </a:xfrm>
        </p:spPr>
        <p:txBody>
          <a:bodyPr anchor="ctr">
            <a:normAutofit/>
          </a:bodyPr>
          <a:lstStyle/>
          <a:p>
            <a:pPr algn="ctr"/>
            <a:r>
              <a:rPr lang="it-IT" b="1" i="1" dirty="0"/>
              <a:t>Bravi a tutti! </a:t>
            </a:r>
            <a:br>
              <a:rPr lang="it-IT" b="1" i="1" dirty="0"/>
            </a:br>
            <a:br>
              <a:rPr lang="it-IT" b="1" i="1" dirty="0"/>
            </a:br>
            <a:r>
              <a:rPr lang="it-IT" b="1" i="1" dirty="0"/>
              <a:t>Siete sempre una meravigliosa sorpresa.</a:t>
            </a:r>
          </a:p>
        </p:txBody>
      </p:sp>
    </p:spTree>
    <p:extLst>
      <p:ext uri="{BB962C8B-B14F-4D97-AF65-F5344CB8AC3E}">
        <p14:creationId xmlns:p14="http://schemas.microsoft.com/office/powerpoint/2010/main" val="603842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807587" y="1618721"/>
            <a:ext cx="4079604" cy="3685735"/>
          </a:xfrm>
        </p:spPr>
        <p:txBody>
          <a:bodyPr anchor="t">
            <a:normAutofit/>
          </a:bodyPr>
          <a:lstStyle/>
          <a:p>
            <a:r>
              <a:rPr lang="it-IT" sz="3200" b="1" dirty="0"/>
              <a:t>Come la creta da informe, nelle mani del vasaio, diventa un bellissimo vaso, così lo Spirito riempie la nostra vita e ci rende capaci di bene e di bellezza.</a:t>
            </a:r>
          </a:p>
        </p:txBody>
      </p:sp>
      <p:pic>
        <p:nvPicPr>
          <p:cNvPr id="5" name="Trasformati dallo Spirito per diventare suoi capolavori  - _Perchè la Beatrice è contenta_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8234" y="1417320"/>
            <a:ext cx="7152640" cy="402335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1786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5553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persona, uomo, esterni, inpiedi&#10;&#10;Descrizione generata automaticamente">
            <a:extLst>
              <a:ext uri="{FF2B5EF4-FFF2-40B4-BE49-F238E27FC236}">
                <a16:creationId xmlns:a16="http://schemas.microsoft.com/office/drawing/2014/main" id="{5615B3F9-FF8E-4406-95EA-6A0AAB2C8D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14773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711BD14-DB0B-411A-9D3F-19C7DC4F3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965200"/>
            <a:ext cx="10261600" cy="3564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1500" b="1" dirty="0">
                <a:ln w="22225">
                  <a:solidFill>
                    <a:schemeClr val="tx1"/>
                  </a:solidFill>
                  <a:miter lim="800000"/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RICORDA!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4C38925-BACD-4124-A621-0BC9EC3EF1A0}"/>
              </a:ext>
            </a:extLst>
          </p:cNvPr>
          <p:cNvSpPr txBox="1">
            <a:spLocks/>
          </p:cNvSpPr>
          <p:nvPr/>
        </p:nvSpPr>
        <p:spPr>
          <a:xfrm>
            <a:off x="965200" y="4572002"/>
            <a:ext cx="10261600" cy="16037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000"/>
              </a:spcBef>
            </a:pPr>
            <a:r>
              <a:rPr lang="en-US" sz="5400" b="1" dirty="0" err="1">
                <a:solidFill>
                  <a:srgbClr val="FFC000"/>
                </a:solidFill>
                <a:latin typeface="+mn-lt"/>
                <a:ea typeface="+mn-ea"/>
                <a:cs typeface="+mn-cs"/>
              </a:rPr>
              <a:t>L’Arcivescovo</a:t>
            </a:r>
            <a:r>
              <a:rPr lang="en-US" sz="5400" b="1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 ci </a:t>
            </a:r>
            <a:r>
              <a:rPr lang="en-US" sz="5400" b="1" dirty="0" err="1">
                <a:solidFill>
                  <a:srgbClr val="FFC000"/>
                </a:solidFill>
                <a:latin typeface="+mn-lt"/>
                <a:ea typeface="+mn-ea"/>
                <a:cs typeface="+mn-cs"/>
              </a:rPr>
              <a:t>sta</a:t>
            </a:r>
            <a:r>
              <a:rPr lang="en-US" sz="5400" b="1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 parlando </a:t>
            </a:r>
            <a:r>
              <a:rPr lang="en-US" sz="5400" b="1" dirty="0" err="1">
                <a:solidFill>
                  <a:srgbClr val="FFC000"/>
                </a:solidFill>
                <a:latin typeface="+mn-lt"/>
                <a:ea typeface="+mn-ea"/>
                <a:cs typeface="+mn-cs"/>
              </a:rPr>
              <a:t>dei</a:t>
            </a:r>
            <a:r>
              <a:rPr lang="en-US" sz="5400" b="1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 FRUTTI </a:t>
            </a:r>
            <a:r>
              <a:rPr lang="en-US" sz="5400" b="1" dirty="0" err="1">
                <a:solidFill>
                  <a:srgbClr val="FFC000"/>
                </a:solidFill>
                <a:latin typeface="+mn-lt"/>
                <a:ea typeface="+mn-ea"/>
                <a:cs typeface="+mn-cs"/>
              </a:rPr>
              <a:t>dello</a:t>
            </a:r>
            <a:r>
              <a:rPr lang="en-US" sz="5400" b="1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 SPIRITO </a:t>
            </a:r>
          </a:p>
        </p:txBody>
      </p:sp>
    </p:spTree>
    <p:extLst>
      <p:ext uri="{BB962C8B-B14F-4D97-AF65-F5344CB8AC3E}">
        <p14:creationId xmlns:p14="http://schemas.microsoft.com/office/powerpoint/2010/main" val="4854197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99C0A0C-3E3F-4A7D-A777-C4FE80A5C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RICORDATE I RUTTI?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ED9BD0E-62F9-4CF2-BA34-6A65E0DDBC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4086" y="-17819"/>
            <a:ext cx="5940348" cy="689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34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AA2751-315D-4DBE-9364-418AF74BF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CI PARLA DEI TALENTI</a:t>
            </a:r>
          </a:p>
        </p:txBody>
      </p:sp>
      <p:pic>
        <p:nvPicPr>
          <p:cNvPr id="5" name="Segnaposto contenuto 4" descr="Immagine che contiene clipart&#10;&#10;Descrizione generata automaticamente">
            <a:extLst>
              <a:ext uri="{FF2B5EF4-FFF2-40B4-BE49-F238E27FC236}">
                <a16:creationId xmlns:a16="http://schemas.microsoft.com/office/drawing/2014/main" id="{F04F00E9-B9E4-4641-A14E-C31A0CF57C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2315" y="1825625"/>
            <a:ext cx="7267370" cy="4351338"/>
          </a:xfrm>
        </p:spPr>
      </p:pic>
    </p:spTree>
    <p:extLst>
      <p:ext uri="{BB962C8B-B14F-4D97-AF65-F5344CB8AC3E}">
        <p14:creationId xmlns:p14="http://schemas.microsoft.com/office/powerpoint/2010/main" val="2300440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lipart&#10;&#10;Descrizione generata automaticamente">
            <a:extLst>
              <a:ext uri="{FF2B5EF4-FFF2-40B4-BE49-F238E27FC236}">
                <a16:creationId xmlns:a16="http://schemas.microsoft.com/office/drawing/2014/main" id="{AA1ECDDF-3E42-4D07-8FE3-7C5D0058FB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89" b="-2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47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0178BFDF-C896-49F3-A6F6-503545AF6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!!Rectangle">
            <a:extLst>
              <a:ext uri="{FF2B5EF4-FFF2-40B4-BE49-F238E27FC236}">
                <a16:creationId xmlns:a16="http://schemas.microsoft.com/office/drawing/2014/main" id="{58A7B327-35EE-44E9-8CE4-4DD5744B6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Lo Spirito Santo? È Dio in libertà | Stand Up and Fight">
            <a:extLst>
              <a:ext uri="{FF2B5EF4-FFF2-40B4-BE49-F238E27FC236}">
                <a16:creationId xmlns:a16="http://schemas.microsoft.com/office/drawing/2014/main" id="{0E5EBFF3-17EB-44BF-AC05-EC13E6691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" y="1213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284A8429-F65A-490D-96E4-1158D3E8A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4193001"/>
            <a:ext cx="10515599" cy="822960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F022291-A82B-4D23-A1E0-5F9BD6846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41136" y="4650963"/>
            <a:ext cx="109728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279555F-F269-40F8-BDCF-09DCF04FCFDB}"/>
              </a:ext>
            </a:extLst>
          </p:cNvPr>
          <p:cNvSpPr txBox="1"/>
          <p:nvPr/>
        </p:nvSpPr>
        <p:spPr>
          <a:xfrm>
            <a:off x="1016391" y="4276146"/>
            <a:ext cx="101674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 SPIRITO SANTO AGISCE E PRODUCE FRUTTI</a:t>
            </a:r>
            <a:r>
              <a:rPr lang="en-US" b="1" dirty="0">
                <a:solidFill>
                  <a:srgbClr val="FFFFFF"/>
                </a:solidFill>
              </a:rPr>
              <a:t>)</a:t>
            </a: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7AD6DB1-87B4-4B34-8D0E-E8FB8F999097}"/>
              </a:ext>
            </a:extLst>
          </p:cNvPr>
          <p:cNvSpPr/>
          <p:nvPr/>
        </p:nvSpPr>
        <p:spPr>
          <a:xfrm>
            <a:off x="838199" y="1635489"/>
            <a:ext cx="1048742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IL FRUTTO E’ IL RISULTATO </a:t>
            </a:r>
          </a:p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DELL’AZIONE DELLO SPIRITO SANTO.</a:t>
            </a:r>
            <a:endParaRPr lang="it-IT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93472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03F4ED-94CF-4C60-B7ED-8105AB1E5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2445" y="3640254"/>
            <a:ext cx="531943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/>
              <a:t>Cosa </a:t>
            </a:r>
            <a:r>
              <a:rPr lang="en-US" b="1" dirty="0" err="1"/>
              <a:t>ti</a:t>
            </a:r>
            <a:r>
              <a:rPr lang="en-US" b="1" dirty="0"/>
              <a:t> ha </a:t>
            </a:r>
            <a:r>
              <a:rPr lang="en-US" b="1" dirty="0" err="1"/>
              <a:t>colpito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/>
              <a:t>di </a:t>
            </a:r>
            <a:r>
              <a:rPr lang="en-US" b="1" dirty="0" err="1"/>
              <a:t>quanto</a:t>
            </a:r>
            <a:r>
              <a:rPr lang="en-US" b="1" dirty="0"/>
              <a:t> </a:t>
            </a:r>
            <a:r>
              <a:rPr lang="en-US" b="1" dirty="0" err="1"/>
              <a:t>l’Arcivescovo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/>
              <a:t>ha </a:t>
            </a:r>
            <a:r>
              <a:rPr lang="en-US" b="1" dirty="0" err="1"/>
              <a:t>detto</a:t>
            </a:r>
            <a:r>
              <a:rPr lang="en-US" b="1" dirty="0"/>
              <a:t>?</a:t>
            </a:r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2C6334C2-F73F-4B3B-A626-DD5F69DF6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389868" cy="6374535"/>
          </a:xfrm>
          <a:custGeom>
            <a:avLst/>
            <a:gdLst>
              <a:gd name="connsiteX0" fmla="*/ 620377 w 5389868"/>
              <a:gd name="connsiteY0" fmla="*/ 6374535 h 6374535"/>
              <a:gd name="connsiteX1" fmla="*/ 3459520 w 5389868"/>
              <a:gd name="connsiteY1" fmla="*/ 6374535 h 6374535"/>
              <a:gd name="connsiteX2" fmla="*/ 3638761 w 5389868"/>
              <a:gd name="connsiteY2" fmla="*/ 6288190 h 6374535"/>
              <a:gd name="connsiteX3" fmla="*/ 5389868 w 5389868"/>
              <a:gd name="connsiteY3" fmla="*/ 3346018 h 6374535"/>
              <a:gd name="connsiteX4" fmla="*/ 2043850 w 5389868"/>
              <a:gd name="connsiteY4" fmla="*/ 0 h 6374535"/>
              <a:gd name="connsiteX5" fmla="*/ 139826 w 5389868"/>
              <a:gd name="connsiteY5" fmla="*/ 594192 h 6374535"/>
              <a:gd name="connsiteX6" fmla="*/ 0 w 5389868"/>
              <a:gd name="connsiteY6" fmla="*/ 700065 h 6374535"/>
              <a:gd name="connsiteX7" fmla="*/ 0 w 5389868"/>
              <a:gd name="connsiteY7" fmla="*/ 5991971 h 6374535"/>
              <a:gd name="connsiteX8" fmla="*/ 139827 w 5389868"/>
              <a:gd name="connsiteY8" fmla="*/ 6097845 h 6374535"/>
              <a:gd name="connsiteX9" fmla="*/ 378347 w 5389868"/>
              <a:gd name="connsiteY9" fmla="*/ 6248727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89868" h="6374535">
                <a:moveTo>
                  <a:pt x="620377" y="6374535"/>
                </a:moveTo>
                <a:lnTo>
                  <a:pt x="3459520" y="6374535"/>
                </a:lnTo>
                <a:lnTo>
                  <a:pt x="3638761" y="6288190"/>
                </a:lnTo>
                <a:cubicBezTo>
                  <a:pt x="4681799" y="5721578"/>
                  <a:pt x="5389868" y="4616487"/>
                  <a:pt x="5389868" y="3346018"/>
                </a:cubicBezTo>
                <a:cubicBezTo>
                  <a:pt x="5389868" y="1498063"/>
                  <a:pt x="3891805" y="0"/>
                  <a:pt x="2043850" y="0"/>
                </a:cubicBezTo>
                <a:cubicBezTo>
                  <a:pt x="1336430" y="0"/>
                  <a:pt x="680285" y="219535"/>
                  <a:pt x="139826" y="594192"/>
                </a:cubicBezTo>
                <a:lnTo>
                  <a:pt x="0" y="700065"/>
                </a:lnTo>
                <a:lnTo>
                  <a:pt x="0" y="5991971"/>
                </a:lnTo>
                <a:lnTo>
                  <a:pt x="139827" y="6097845"/>
                </a:lnTo>
                <a:cubicBezTo>
                  <a:pt x="217035" y="6151367"/>
                  <a:pt x="296605" y="6201724"/>
                  <a:pt x="378347" y="6248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punto-di-domanda - Vittoria Diamanti">
            <a:extLst>
              <a:ext uri="{FF2B5EF4-FFF2-40B4-BE49-F238E27FC236}">
                <a16:creationId xmlns:a16="http://schemas.microsoft.com/office/drawing/2014/main" id="{33EC8DAF-D3D0-4153-99DA-F342CFCE11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" r="3" b="3"/>
          <a:stretch/>
        </p:blipFill>
        <p:spPr bwMode="auto">
          <a:xfrm>
            <a:off x="0" y="323690"/>
            <a:ext cx="5234499" cy="6210619"/>
          </a:xfrm>
          <a:custGeom>
            <a:avLst/>
            <a:gdLst/>
            <a:ahLst/>
            <a:cxnLst/>
            <a:rect l="l" t="t" r="r" b="b"/>
            <a:pathLst>
              <a:path w="5234519" h="6210629">
                <a:moveTo>
                  <a:pt x="1082595" y="0"/>
                </a:moveTo>
                <a:lnTo>
                  <a:pt x="3027450" y="0"/>
                </a:lnTo>
                <a:lnTo>
                  <a:pt x="3291029" y="96471"/>
                </a:lnTo>
                <a:cubicBezTo>
                  <a:pt x="4433137" y="579542"/>
                  <a:pt x="5234519" y="1710443"/>
                  <a:pt x="5234519" y="3028517"/>
                </a:cubicBezTo>
                <a:cubicBezTo>
                  <a:pt x="5234519" y="4785949"/>
                  <a:pt x="3809839" y="6210629"/>
                  <a:pt x="2052407" y="6210629"/>
                </a:cubicBezTo>
                <a:cubicBezTo>
                  <a:pt x="1283531" y="6210629"/>
                  <a:pt x="578345" y="5937936"/>
                  <a:pt x="28288" y="5483989"/>
                </a:cubicBezTo>
                <a:lnTo>
                  <a:pt x="0" y="5458279"/>
                </a:lnTo>
                <a:lnTo>
                  <a:pt x="0" y="598754"/>
                </a:lnTo>
                <a:lnTo>
                  <a:pt x="28288" y="573044"/>
                </a:lnTo>
                <a:cubicBezTo>
                  <a:pt x="303317" y="346070"/>
                  <a:pt x="617127" y="164410"/>
                  <a:pt x="958290" y="3949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483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7F7D7B8D-EF99-4CA1-AB1E-4C0C04740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2917370"/>
            <a:ext cx="12191999" cy="39406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olo verticale 5"/>
          <p:cNvSpPr>
            <a:spLocks noGrp="1"/>
          </p:cNvSpPr>
          <p:nvPr>
            <p:ph type="title" orient="vert"/>
          </p:nvPr>
        </p:nvSpPr>
        <p:spPr>
          <a:xfrm>
            <a:off x="645263" y="4445391"/>
            <a:ext cx="10901471" cy="1968792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3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53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ciascuno</a:t>
            </a:r>
            <a:r>
              <a:rPr lang="en-US" sz="53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è data una </a:t>
            </a:r>
            <a:r>
              <a:rPr lang="en-US" sz="53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manifestazione</a:t>
            </a:r>
            <a:r>
              <a:rPr lang="en-US" sz="53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particolare</a:t>
            </a:r>
            <a:r>
              <a:rPr lang="en-US" sz="53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dello</a:t>
            </a:r>
            <a:r>
              <a:rPr lang="en-US" sz="53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Spirito per il bene </a:t>
            </a:r>
            <a:r>
              <a:rPr lang="en-US" sz="53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comune</a:t>
            </a:r>
            <a:r>
              <a:rPr lang="en-US" sz="53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br>
              <a:rPr lang="en-US" sz="4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300" b="1" dirty="0">
                <a:solidFill>
                  <a:schemeClr val="bg1"/>
                </a:solidFill>
              </a:rPr>
              <a:t>(1Cor 12, 7)</a:t>
            </a:r>
          </a:p>
        </p:txBody>
      </p:sp>
      <p:pic>
        <p:nvPicPr>
          <p:cNvPr id="2" name="Picture 2" descr="Paolo di Tarso">
            <a:extLst>
              <a:ext uri="{FF2B5EF4-FFF2-40B4-BE49-F238E27FC236}">
                <a16:creationId xmlns:a16="http://schemas.microsoft.com/office/drawing/2014/main" id="{1ABE0BEA-6DF4-49A2-8645-9F119E4F7E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62"/>
          <a:stretch/>
        </p:blipFill>
        <p:spPr bwMode="auto">
          <a:xfrm>
            <a:off x="20" y="1"/>
            <a:ext cx="12191979" cy="423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2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</TotalTime>
  <Words>282</Words>
  <Application>Microsoft Office PowerPoint</Application>
  <PresentationFormat>Widescreen</PresentationFormat>
  <Paragraphs>41</Paragraphs>
  <Slides>14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Tw Cen MT</vt:lpstr>
      <vt:lpstr>Office Theme</vt:lpstr>
      <vt:lpstr>Il nostro Arcivescovo ci fa Catechismo! </vt:lpstr>
      <vt:lpstr>Presentazione standard di PowerPoint</vt:lpstr>
      <vt:lpstr>RICORDA!</vt:lpstr>
      <vt:lpstr>RICORDATE I RUTTI?</vt:lpstr>
      <vt:lpstr>CI PARLA DEI TALENTI</vt:lpstr>
      <vt:lpstr>Presentazione standard di PowerPoint</vt:lpstr>
      <vt:lpstr>Presentazione standard di PowerPoint</vt:lpstr>
      <vt:lpstr>Cosa ti ha colpito  di quanto l’Arcivescovo  ha detto?</vt:lpstr>
      <vt:lpstr>A ciascuno è data una manifestazione particolare dello Spirito per il bene comune.   (1Cor 12, 7)</vt:lpstr>
      <vt:lpstr>Presentazione standard di PowerPoint</vt:lpstr>
      <vt:lpstr>Presentazione standard di PowerPoint</vt:lpstr>
      <vt:lpstr>E TU?   QUALE MANIFESTAZIONE DELLO SPIRITO VEDI IN TE?</vt:lpstr>
      <vt:lpstr>Presentazione standard di PowerPoint</vt:lpstr>
      <vt:lpstr>Bravi a tutti!   Siete sempre una meravigliosa sorpresa.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Benvenuti ragazzi!  Cantiamo insieme 🎶</dc:title>
  <dc:creator>Microsoft Office User</dc:creator>
  <cp:lastModifiedBy>giancarlo quadri</cp:lastModifiedBy>
  <cp:revision>32</cp:revision>
  <dcterms:created xsi:type="dcterms:W3CDTF">2021-03-05T16:48:17Z</dcterms:created>
  <dcterms:modified xsi:type="dcterms:W3CDTF">2021-03-27T17:45:37Z</dcterms:modified>
</cp:coreProperties>
</file>