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  <p:sldMasterId id="2147483870" r:id="rId2"/>
  </p:sldMasterIdLst>
  <p:sldIdLst>
    <p:sldId id="267" r:id="rId3"/>
    <p:sldId id="268" r:id="rId4"/>
    <p:sldId id="265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266C-8421-4A08-9299-F297715BC1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B60C120-4968-4C6A-8CE9-AA0E0BF10E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7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266C-8421-4A08-9299-F297715BC1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60C120-4968-4C6A-8CE9-AA0E0BF10E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266C-8421-4A08-9299-F297715BC1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60C120-4968-4C6A-8CE9-AA0E0BF10E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4221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266C-8421-4A08-9299-F297715BC1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60C120-4968-4C6A-8CE9-AA0E0BF10E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33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266C-8421-4A08-9299-F297715BC1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60C120-4968-4C6A-8CE9-AA0E0BF10E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694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266C-8421-4A08-9299-F297715BC1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60C120-4968-4C6A-8CE9-AA0E0BF10E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38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266C-8421-4A08-9299-F297715BC1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C120-4968-4C6A-8CE9-AA0E0BF10E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65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266C-8421-4A08-9299-F297715BC1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C120-4968-4C6A-8CE9-AA0E0BF10E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5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46911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83029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3574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266C-8421-4A08-9299-F297715BC1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C120-4968-4C6A-8CE9-AA0E0BF10E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64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46679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1281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621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30471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21705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6799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56492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818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54052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704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266C-8421-4A08-9299-F297715BC1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60C120-4968-4C6A-8CE9-AA0E0BF10E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13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22911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58928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2872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266C-8421-4A08-9299-F297715BC1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60C120-4968-4C6A-8CE9-AA0E0BF10E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266C-8421-4A08-9299-F297715BC1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60C120-4968-4C6A-8CE9-AA0E0BF10E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9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266C-8421-4A08-9299-F297715BC1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C120-4968-4C6A-8CE9-AA0E0BF10E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5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266C-8421-4A08-9299-F297715BC1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C120-4968-4C6A-8CE9-AA0E0BF10E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266C-8421-4A08-9299-F297715BC1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C120-4968-4C6A-8CE9-AA0E0BF10E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3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266C-8421-4A08-9299-F297715BC1A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60C120-4968-4C6A-8CE9-AA0E0BF10E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5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12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9317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it-IT" dirty="0"/>
              <a:t>IL NATALE….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A9BD9DD-FDFE-4A26-A708-9FF47A1FE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43" y="1310773"/>
            <a:ext cx="6953577" cy="3911387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1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158FD1-18B0-414C-890A-A80C2B35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E’ un Padre nell’ombra.</a:t>
            </a:r>
            <a:endParaRPr lang="it-IT" sz="4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A4B97A-08AC-4887-AB79-9ED1AB5EF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Padre non possiede il figlio, non lo imprigiona, ma lo lascia libero, libero anche di sbagliare.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07907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ED8F0E-E284-4C8F-8F4F-9EB8EA88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05" y="1439056"/>
            <a:ext cx="4467069" cy="4811842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In </a:t>
            </a:r>
            <a:r>
              <a:rPr lang="en-US" sz="3600" b="1" dirty="0" err="1"/>
              <a:t>questa</a:t>
            </a:r>
            <a:r>
              <a:rPr lang="en-US" sz="3600" b="1" dirty="0"/>
              <a:t> </a:t>
            </a:r>
            <a:r>
              <a:rPr lang="en-US" sz="3600" b="1" dirty="0" err="1"/>
              <a:t>immagine</a:t>
            </a:r>
            <a:r>
              <a:rPr lang="en-US" sz="3600" b="1" dirty="0"/>
              <a:t> </a:t>
            </a:r>
            <a:r>
              <a:rPr lang="en-US" sz="3600" b="1" dirty="0" err="1"/>
              <a:t>vediamo</a:t>
            </a:r>
            <a:r>
              <a:rPr lang="en-US" sz="3600" b="1" dirty="0"/>
              <a:t> una </a:t>
            </a:r>
            <a:r>
              <a:rPr lang="en-US" sz="3600" b="1" dirty="0" err="1"/>
              <a:t>madre</a:t>
            </a:r>
            <a:r>
              <a:rPr lang="en-US" sz="3600" b="1" dirty="0"/>
              <a:t> </a:t>
            </a:r>
            <a:r>
              <a:rPr lang="en-US" sz="3600" b="1" dirty="0" err="1"/>
              <a:t>protettiva</a:t>
            </a:r>
            <a:r>
              <a:rPr lang="en-US" sz="3600" b="1" dirty="0"/>
              <a:t> e un padre </a:t>
            </a:r>
            <a:r>
              <a:rPr lang="en-US" sz="3600" b="1" dirty="0" err="1"/>
              <a:t>che</a:t>
            </a:r>
            <a:r>
              <a:rPr lang="en-US" sz="3600" b="1" dirty="0"/>
              <a:t> </a:t>
            </a:r>
            <a:r>
              <a:rPr lang="en-US" sz="3600" b="1" dirty="0" err="1"/>
              <a:t>insegna</a:t>
            </a:r>
            <a:r>
              <a:rPr lang="en-US" sz="3600" b="1" dirty="0"/>
              <a:t> a </a:t>
            </a:r>
            <a:r>
              <a:rPr lang="en-US" sz="3600" b="1" dirty="0" err="1"/>
              <a:t>camminare</a:t>
            </a:r>
            <a:r>
              <a:rPr lang="en-US" sz="3600" b="1" dirty="0"/>
              <a:t>, lo </a:t>
            </a:r>
            <a:r>
              <a:rPr lang="en-US" sz="3600" b="1" dirty="0" err="1"/>
              <a:t>lascia</a:t>
            </a:r>
            <a:r>
              <a:rPr lang="en-US" sz="3600" b="1" dirty="0"/>
              <a:t> libero </a:t>
            </a:r>
            <a:r>
              <a:rPr lang="en-US" sz="3600" b="1" dirty="0" err="1"/>
              <a:t>anche</a:t>
            </a:r>
            <a:r>
              <a:rPr lang="en-US" sz="3600" b="1" dirty="0"/>
              <a:t> di </a:t>
            </a:r>
            <a:r>
              <a:rPr lang="en-US" sz="3600" b="1" dirty="0" err="1"/>
              <a:t>cadere</a:t>
            </a:r>
            <a:endParaRPr lang="en-US" sz="3600" b="1" dirty="0"/>
          </a:p>
        </p:txBody>
      </p:sp>
      <p:pic>
        <p:nvPicPr>
          <p:cNvPr id="7" name="Segnaposto contenuto 6" descr="Immagine che contiene testo, esterni, erba, natura&#10;&#10;Descrizione generata automaticamente">
            <a:extLst>
              <a:ext uri="{FF2B5EF4-FFF2-40B4-BE49-F238E27FC236}">
                <a16:creationId xmlns:a16="http://schemas.microsoft.com/office/drawing/2014/main" id="{23BEE5D8-94B7-4729-9EFB-267710E1C959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r="16283"/>
          <a:stretch/>
        </p:blipFill>
        <p:spPr bwMode="auto">
          <a:xfrm>
            <a:off x="5401463" y="10"/>
            <a:ext cx="6790537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909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b="1" dirty="0">
                <a:solidFill>
                  <a:srgbClr val="FF0000"/>
                </a:solidFill>
              </a:rPr>
              <a:t>Nel chinarsi di Dio scopriamo il mistero dell’Incarnazione: </a:t>
            </a:r>
            <a:br>
              <a:rPr lang="it-IT" sz="2800" b="1" dirty="0">
                <a:solidFill>
                  <a:srgbClr val="FF0000"/>
                </a:solidFill>
              </a:rPr>
            </a:b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Dio si è fatto carne per amarci, stando con noi.</a:t>
            </a:r>
            <a:br>
              <a:rPr lang="it-IT" sz="2800" b="1" dirty="0">
                <a:solidFill>
                  <a:srgbClr val="FF0000"/>
                </a:solidFill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387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381001"/>
            <a:ext cx="9144000" cy="7112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Osserva le immagini…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727700"/>
            <a:ext cx="9144000" cy="381000"/>
          </a:xfrm>
        </p:spPr>
        <p:txBody>
          <a:bodyPr>
            <a:noAutofit/>
          </a:bodyPr>
          <a:lstStyle/>
          <a:p>
            <a:r>
              <a:rPr lang="it-IT" sz="2400" b="1" dirty="0"/>
              <a:t>A cosa ti fanno pensare? Trovi analogie o differenze?</a:t>
            </a:r>
          </a:p>
        </p:txBody>
      </p:sp>
      <p:pic>
        <p:nvPicPr>
          <p:cNvPr id="4" name="Immagin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3" r="15872" b="1953"/>
          <a:stretch/>
        </p:blipFill>
        <p:spPr bwMode="auto">
          <a:xfrm>
            <a:off x="311150" y="1404461"/>
            <a:ext cx="2965450" cy="38533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7" r="7138" b="7046"/>
          <a:stretch/>
        </p:blipFill>
        <p:spPr bwMode="auto">
          <a:xfrm>
            <a:off x="8394700" y="1404461"/>
            <a:ext cx="3073400" cy="3853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t="9074" r="28398" b="6704"/>
          <a:stretch/>
        </p:blipFill>
        <p:spPr bwMode="auto">
          <a:xfrm>
            <a:off x="3937000" y="1404461"/>
            <a:ext cx="3797300" cy="38533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814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EF2FD-59E1-4DC5-9721-03B8EB6DC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101" y="1517904"/>
            <a:ext cx="4123899" cy="27969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b="1" kern="1200" spc="-50" baseline="0" dirty="0">
                <a:latin typeface="+mj-lt"/>
                <a:ea typeface="+mj-ea"/>
                <a:cs typeface="+mj-cs"/>
              </a:rPr>
              <a:t>DIO SI FA UOMO COME</a:t>
            </a:r>
            <a:r>
              <a:rPr lang="en-US" sz="3600" b="1" kern="1200" spc="-50" dirty="0">
                <a:latin typeface="+mj-lt"/>
                <a:ea typeface="+mj-ea"/>
                <a:cs typeface="+mj-cs"/>
              </a:rPr>
              <a:t> NOI PER…</a:t>
            </a:r>
            <a:br>
              <a:rPr lang="en-US" sz="3600" b="1" kern="1200" spc="-50" dirty="0">
                <a:latin typeface="+mj-lt"/>
                <a:ea typeface="+mj-ea"/>
                <a:cs typeface="+mj-cs"/>
              </a:rPr>
            </a:br>
            <a:br>
              <a:rPr lang="en-US" sz="3600" b="1" dirty="0"/>
            </a:br>
            <a:r>
              <a:rPr lang="en-US" sz="3100" dirty="0" err="1"/>
              <a:t>incontrarci</a:t>
            </a:r>
            <a:br>
              <a:rPr lang="en-US" sz="3100" dirty="0"/>
            </a:br>
            <a:r>
              <a:rPr lang="en-US" sz="3100" dirty="0" err="1"/>
              <a:t>guardarci</a:t>
            </a:r>
            <a:br>
              <a:rPr lang="en-US" sz="3100" dirty="0"/>
            </a:br>
            <a:r>
              <a:rPr lang="en-US" sz="3100" dirty="0"/>
              <a:t>stare con </a:t>
            </a:r>
            <a:r>
              <a:rPr lang="en-US" sz="3100" dirty="0" err="1"/>
              <a:t>noi</a:t>
            </a:r>
            <a:r>
              <a:rPr lang="en-US" sz="3100" dirty="0"/>
              <a:t>…</a:t>
            </a:r>
            <a:br>
              <a:rPr lang="en-US" sz="2000" kern="1200" spc="-50" dirty="0">
                <a:latin typeface="+mj-lt"/>
                <a:ea typeface="+mj-ea"/>
                <a:cs typeface="+mj-cs"/>
              </a:rPr>
            </a:br>
            <a:br>
              <a:rPr lang="en-US" sz="2000" dirty="0"/>
            </a:br>
            <a:endParaRPr lang="en-US" sz="2000" kern="1200" spc="-5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2DBEFC-5EFB-4CD2-B915-D01DA5E80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4101" y="4570807"/>
            <a:ext cx="4123899" cy="15240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2950F-D187-40B6-8E3A-1CF743720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3" r="21393"/>
          <a:stretch/>
        </p:blipFill>
        <p:spPr>
          <a:xfrm>
            <a:off x="1683114" y="1522145"/>
            <a:ext cx="3919403" cy="457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9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FECE6F-FEA5-4E3F-B985-EA41844BE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800" b="1" dirty="0"/>
              <a:t>Ha bisogno di un corpo, per toccarci, per ascoltarci, </a:t>
            </a:r>
          </a:p>
          <a:p>
            <a:r>
              <a:rPr lang="it-IT" sz="4800" b="1" dirty="0"/>
              <a:t>per parlarci, per abbracciarci</a:t>
            </a:r>
          </a:p>
        </p:txBody>
      </p:sp>
    </p:spTree>
    <p:extLst>
      <p:ext uri="{BB962C8B-B14F-4D97-AF65-F5344CB8AC3E}">
        <p14:creationId xmlns:p14="http://schemas.microsoft.com/office/powerpoint/2010/main" val="211763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DBF446-34A9-44E1-BD35-C768B8A5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56930"/>
            <a:ext cx="5068121" cy="377139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5600" dirty="0"/>
            </a:br>
            <a:br>
              <a:rPr lang="en-US" sz="5600" dirty="0"/>
            </a:br>
            <a:br>
              <a:rPr lang="en-US" sz="5600" dirty="0"/>
            </a:br>
            <a:r>
              <a:rPr lang="it-IT" sz="4000" dirty="0"/>
              <a:t>Dio è come un papà e una mamma che si abbassano per mettersi alla stessa altezza del loro bambino, per poterlo guardare, accarezzare, incoraggiare, accompagnare. </a:t>
            </a:r>
            <a:br>
              <a:rPr lang="it-IT" sz="6000" dirty="0"/>
            </a:br>
            <a:endParaRPr lang="en-US" sz="5600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A33AEC6-21A0-4763-AA3D-4D822AC1DB4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6" r="6716" b="1"/>
          <a:stretch/>
        </p:blipFill>
        <p:spPr bwMode="auto">
          <a:xfrm>
            <a:off x="20" y="10"/>
            <a:ext cx="5404493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057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9538B9-85A1-43C0-9C85-370512288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b="1" dirty="0"/>
              <a:t>Quale preghiera ci ha insegnato Gesù?</a:t>
            </a:r>
          </a:p>
        </p:txBody>
      </p:sp>
    </p:spTree>
    <p:extLst>
      <p:ext uri="{BB962C8B-B14F-4D97-AF65-F5344CB8AC3E}">
        <p14:creationId xmlns:p14="http://schemas.microsoft.com/office/powerpoint/2010/main" val="411825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47751C-FFB5-4027-A381-15AFAC8E0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978702"/>
            <a:ext cx="9144000" cy="4120346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710"/>
              </a:spcAft>
            </a:pPr>
            <a:r>
              <a:rPr lang="it-IT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è un Padre amorevole che si china su di noi perché vuole stare vicino a noi, vuole condividere la nostra vita, vuole </a:t>
            </a:r>
            <a:r>
              <a:rPr lang="it-IT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mettersi in relazione con noi</a:t>
            </a:r>
            <a:r>
              <a:rPr lang="it-IT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724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57973D-7042-402A-99BD-FB5E6D63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10"/>
              </a:spcAft>
            </a:pPr>
            <a:r>
              <a:rPr lang="it-IT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E’ un Padre tenero e misericordioso. </a:t>
            </a:r>
            <a:br>
              <a:rPr lang="it-IT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C918A3-0CC9-4D98-A087-D6260BD1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710"/>
              </a:spcAft>
            </a:pPr>
            <a:r>
              <a:rPr lang="it-IT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Leggiamo in un salmo: ”Come è tenero un padre verso i figli, così il Signore è tenero verso gli uomini” e questo più volte Gesù ce lo mostra con la sua vita.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356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1AD27E-B74B-4182-856F-E91C1869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75" y="429238"/>
            <a:ext cx="8911687" cy="1280890"/>
          </a:xfrm>
        </p:spPr>
        <p:txBody>
          <a:bodyPr/>
          <a:lstStyle/>
          <a:p>
            <a:r>
              <a:rPr lang="it-IT" b="1" dirty="0"/>
              <a:t>PAPA FRANCESCO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D41E65-0195-46C1-B49F-CA1A838EA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dice che è la tenerezza la maniera migliore per toccare ciò che è fragile e l’uomo è fragile e debole</a:t>
            </a:r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970667780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267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Filo</vt:lpstr>
      <vt:lpstr>1_Filo</vt:lpstr>
      <vt:lpstr>IL NATALE….</vt:lpstr>
      <vt:lpstr>Osserva le immagini…</vt:lpstr>
      <vt:lpstr>DIO SI FA UOMO COME NOI PER…  incontrarci guardarci stare con noi…  </vt:lpstr>
      <vt:lpstr>Presentazione standard di PowerPoint</vt:lpstr>
      <vt:lpstr>   Dio è come un papà e una mamma che si abbassano per mettersi alla stessa altezza del loro bambino, per poterlo guardare, accarezzare, incoraggiare, accompagnare.  </vt:lpstr>
      <vt:lpstr>Presentazione standard di PowerPoint</vt:lpstr>
      <vt:lpstr>Presentazione standard di PowerPoint</vt:lpstr>
      <vt:lpstr>E’ un Padre tenero e misericordioso.  </vt:lpstr>
      <vt:lpstr>PAPA FRANCESCO</vt:lpstr>
      <vt:lpstr>E’ un Padre nell’ombra.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 SI FA UOMO</dc:title>
  <dc:creator>giancarlo quadri</dc:creator>
  <cp:lastModifiedBy>giancarlo quadri</cp:lastModifiedBy>
  <cp:revision>15</cp:revision>
  <dcterms:created xsi:type="dcterms:W3CDTF">2021-01-16T15:55:58Z</dcterms:created>
  <dcterms:modified xsi:type="dcterms:W3CDTF">2021-01-24T09:58:36Z</dcterms:modified>
</cp:coreProperties>
</file>