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carlo quadri" initials="gq" lastIdx="1" clrIdx="0">
    <p:extLst>
      <p:ext uri="{19B8F6BF-5375-455C-9EA6-DF929625EA0E}">
        <p15:presenceInfo xmlns:p15="http://schemas.microsoft.com/office/powerpoint/2012/main" userId="6da6083d416925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6T14:22:42.06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C63F00-603B-4887-B8C2-5C7AA29AC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010233"/>
            <a:ext cx="8689976" cy="1064043"/>
          </a:xfrm>
        </p:spPr>
        <p:txBody>
          <a:bodyPr>
            <a:normAutofit fontScale="90000"/>
          </a:bodyPr>
          <a:lstStyle/>
          <a:p>
            <a:r>
              <a:rPr lang="it-IT" dirty="0"/>
              <a:t>DIO E’ UN PADRE AMOREVOLE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4B4336-648F-4299-92EB-9C03CD121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192517"/>
            <a:ext cx="8689976" cy="1371599"/>
          </a:xfrm>
        </p:spPr>
        <p:txBody>
          <a:bodyPr>
            <a:normAutofit/>
          </a:bodyPr>
          <a:lstStyle/>
          <a:p>
            <a:r>
              <a:rPr lang="it-IT" sz="2800" b="1" dirty="0"/>
              <a:t>Egli guarda con </a:t>
            </a:r>
            <a:r>
              <a:rPr lang="it-IT" sz="4000" b="1" i="1" dirty="0"/>
              <a:t>tenerezza</a:t>
            </a:r>
            <a:r>
              <a:rPr lang="it-IT" sz="2800" b="1" dirty="0"/>
              <a:t> i suoi figli e provvede alle loro necessità</a:t>
            </a:r>
          </a:p>
        </p:txBody>
      </p:sp>
    </p:spTree>
    <p:extLst>
      <p:ext uri="{BB962C8B-B14F-4D97-AF65-F5344CB8AC3E}">
        <p14:creationId xmlns:p14="http://schemas.microsoft.com/office/powerpoint/2010/main" val="236697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5FA13-A10D-413E-9743-96DDFB2B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183193"/>
          </a:xfrm>
        </p:spPr>
        <p:txBody>
          <a:bodyPr>
            <a:normAutofit/>
          </a:bodyPr>
          <a:lstStyle/>
          <a:p>
            <a:r>
              <a:rPr lang="it-IT" sz="6600" b="1" dirty="0"/>
              <a:t>perché CI AMA</a:t>
            </a:r>
          </a:p>
        </p:txBody>
      </p:sp>
    </p:spTree>
    <p:extLst>
      <p:ext uri="{BB962C8B-B14F-4D97-AF65-F5344CB8AC3E}">
        <p14:creationId xmlns:p14="http://schemas.microsoft.com/office/powerpoint/2010/main" val="101986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703B97-31D0-4D92-B70B-F64FFB49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C627CB9-AECD-41DE-84E9-2A4715D3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8696563-D54B-4D4B-A776-AF4D907DA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215719-A35D-4576-BE44-4B1C512372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b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650CB7-77AF-4F12-B1CA-C32A3CF41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E8EC921-7705-4FA1-839E-658C468E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997471"/>
            <a:ext cx="8689976" cy="250921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600" dirty="0"/>
              <a:t>NON DIVENTIAMO SCHIAVI DEI BISOGNI E DELLE PROCCUPAZIONI</a:t>
            </a:r>
          </a:p>
        </p:txBody>
      </p:sp>
    </p:spTree>
    <p:extLst>
      <p:ext uri="{BB962C8B-B14F-4D97-AF65-F5344CB8AC3E}">
        <p14:creationId xmlns:p14="http://schemas.microsoft.com/office/powerpoint/2010/main" val="170539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8F940-0C35-4163-AFA5-F74FB93B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04" y="1184574"/>
            <a:ext cx="10364451" cy="4650169"/>
          </a:xfrm>
        </p:spPr>
        <p:txBody>
          <a:bodyPr>
            <a:normAutofit/>
          </a:bodyPr>
          <a:lstStyle/>
          <a:p>
            <a:r>
              <a:rPr lang="it-IT" sz="6000" dirty="0"/>
              <a:t>SOLO SE SI è LIBERI SI Dà </a:t>
            </a:r>
            <a:r>
              <a:rPr lang="it-IT" sz="6000" dirty="0" err="1"/>
              <a:t>PRIORITà</a:t>
            </a:r>
            <a:r>
              <a:rPr lang="it-IT" sz="6000" dirty="0"/>
              <a:t> ALLA RICERCA DEL REGNO DI DIO</a:t>
            </a:r>
          </a:p>
        </p:txBody>
      </p:sp>
    </p:spTree>
    <p:extLst>
      <p:ext uri="{BB962C8B-B14F-4D97-AF65-F5344CB8AC3E}">
        <p14:creationId xmlns:p14="http://schemas.microsoft.com/office/powerpoint/2010/main" val="381807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C7BF86F-988B-4354-AC8E-DDCAC9BAE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29" y="174171"/>
            <a:ext cx="7815942" cy="58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3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69F72-CC8B-41FA-A937-4EF65EC8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/>
              <a:t>Di cosa ci affanniamo?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DB8C2E-C303-4A3B-AFE0-CA3E83FFC5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sz="4800" dirty="0"/>
              <a:t>Cosa </a:t>
            </a:r>
            <a:r>
              <a:rPr lang="it-IT" sz="4800" dirty="0" err="1"/>
              <a:t>signifICA</a:t>
            </a:r>
            <a:r>
              <a:rPr lang="it-IT" sz="4800" dirty="0"/>
              <a:t> affannarsi?</a:t>
            </a:r>
          </a:p>
        </p:txBody>
      </p:sp>
    </p:spTree>
    <p:extLst>
      <p:ext uri="{BB962C8B-B14F-4D97-AF65-F5344CB8AC3E}">
        <p14:creationId xmlns:p14="http://schemas.microsoft.com/office/powerpoint/2010/main" val="66689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2ED4F-E539-4A05-A00A-004275D6FB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191435"/>
            <a:ext cx="10363826" cy="453445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NOI</a:t>
            </a:r>
            <a:endParaRPr lang="it-IT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it-IT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 preoccupiamo di</a:t>
            </a:r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it-IT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mangiare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bere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vestirci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577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E2EE2E7-5372-4874-BEAA-C235100FDE6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71600" y="261257"/>
            <a:ext cx="9492343" cy="63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5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854A37-82D9-4E36-95A0-3C8FFDBA3C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9486"/>
            <a:ext cx="10363826" cy="6204857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Brano biblico di riferimento: Mt 6, 25 - 33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25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Perciò vi dico: per la vostra vita non affannatevi di quello che mangerete o berrete, e neanche per il vostro corpo, di quello che indosserete; la vita forse non vale più del cibo e il corpo più del vestito? </a:t>
            </a: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26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Guardate gli uccelli del cielo: non seminano, né mietono, né ammassano nei granai; eppure il Padre vostro celeste li nutre. Non contate voi forse più di loro? </a:t>
            </a: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27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E chi di voi, per quanto si dia da fare, può aggiungere un'ora sola alla sua vita? </a:t>
            </a: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28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E perché vi affannate per il vestito? Osservate come crescono i gigli del campo: non lavorano e non filano. </a:t>
            </a: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29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Eppure io vi dico che neanche Salomone, con tutta la sua gloria, vestiva come uno di loro. </a:t>
            </a: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30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Ora se Dio veste così l'erba del campo, che oggi c'è e domani verrà gettata nel forno, non farà assai più per voi, gente di poca fede? </a:t>
            </a: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31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Non affannatevi dunque dicendo: Che cosa mangeremo? Che cosa berremo? Che cosa indosseremo? </a:t>
            </a: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32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Di tutte queste cose si preoccupano i pagani; il Padre vostro celeste infatti sa che ne avete bisogno. </a:t>
            </a: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33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Cercate prima il regno di Dio e la sua giustizia, e tutte queste cose vi saranno date in aggiunta.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636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32098F9-8EA2-42D5-9F36-2A831EDED7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54924" y="551794"/>
            <a:ext cx="7866993" cy="534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0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0C19F-4CA6-4AC7-9703-6636D943A9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35572"/>
            <a:ext cx="10363826" cy="4955627"/>
          </a:xfrm>
        </p:spPr>
        <p:txBody>
          <a:bodyPr/>
          <a:lstStyle/>
          <a:p>
            <a:pPr algn="ctr"/>
            <a:r>
              <a:rPr lang="it-IT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DIO</a:t>
            </a:r>
            <a:endParaRPr lang="it-IT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it-IT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occupa anche:</a:t>
            </a:r>
            <a:endParaRPr lang="it-IT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degli uccelli del cielo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 gigli del campo 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974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F6101D5-2456-4B16-BBC1-AAC3D92A9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38" y="1199742"/>
            <a:ext cx="10580914" cy="107205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E00073-BF21-40D7-9BD3-2139186ECF86}"/>
              </a:ext>
            </a:extLst>
          </p:cNvPr>
          <p:cNvSpPr txBox="1"/>
          <p:nvPr/>
        </p:nvSpPr>
        <p:spPr>
          <a:xfrm>
            <a:off x="3047999" y="3213557"/>
            <a:ext cx="6190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OCCUPA di NOI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6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669E50-41ED-406E-8412-BD77AC228846}"/>
              </a:ext>
            </a:extLst>
          </p:cNvPr>
          <p:cNvSpPr txBox="1"/>
          <p:nvPr/>
        </p:nvSpPr>
        <p:spPr>
          <a:xfrm>
            <a:off x="3049314" y="3259723"/>
            <a:ext cx="60933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Provvede a noi in maniera SORPRENDENTE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72213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333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Goccia</vt:lpstr>
      <vt:lpstr>DIO E’ UN PADRE AMOREVOLE </vt:lpstr>
      <vt:lpstr>Di cosa ci affanniamo?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perché CI AMA</vt:lpstr>
      <vt:lpstr>NON DIVENTIAMO SCHIAVI DEI BISOGNI E DELLE PROCCUPAZIONI</vt:lpstr>
      <vt:lpstr>SOLO SE SI è LIBERI SI Dà PRIORITà ALLA RICERCA DEL REGNO DI DIO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 E’ UN PADRE AMOREVOLE </dc:title>
  <dc:creator>giancarlo quadri</dc:creator>
  <cp:lastModifiedBy>giancarlo quadri</cp:lastModifiedBy>
  <cp:revision>4</cp:revision>
  <dcterms:created xsi:type="dcterms:W3CDTF">2021-01-26T13:37:12Z</dcterms:created>
  <dcterms:modified xsi:type="dcterms:W3CDTF">2021-01-29T13:59:41Z</dcterms:modified>
</cp:coreProperties>
</file>