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17"/>
  </p:notesMasterIdLst>
  <p:handoutMasterIdLst>
    <p:handoutMasterId r:id="rId18"/>
  </p:handoutMasterIdLst>
  <p:sldIdLst>
    <p:sldId id="256" r:id="rId5"/>
    <p:sldId id="343" r:id="rId6"/>
    <p:sldId id="344" r:id="rId7"/>
    <p:sldId id="345" r:id="rId8"/>
    <p:sldId id="346" r:id="rId9"/>
    <p:sldId id="354" r:id="rId10"/>
    <p:sldId id="349" r:id="rId11"/>
    <p:sldId id="350" r:id="rId12"/>
    <p:sldId id="351" r:id="rId13"/>
    <p:sldId id="348" r:id="rId14"/>
    <p:sldId id="352" r:id="rId15"/>
    <p:sldId id="353" r:id="rId1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3725" autoAdjust="0"/>
  </p:normalViewPr>
  <p:slideViewPr>
    <p:cSldViewPr snapToGrid="0">
      <p:cViewPr varScale="1">
        <p:scale>
          <a:sx n="44" d="100"/>
          <a:sy n="44" d="100"/>
        </p:scale>
        <p:origin x="48" y="6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0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A47A63F-9D06-479D-A04D-717692D43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51F70DC-6EDE-457C-B55A-39AC7DE41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E2C499F-2989-47A4-9FA4-1C2E164846A5}" type="datetime1">
              <a:rPr lang="it-IT" smtClean="0"/>
              <a:t>30/11/2022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46987CF-42F5-4BB0-AD0D-1D64C35944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2368FB4-296C-4F8C-BFA3-D7C3AD617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55657-0A12-495F-9FFA-D8F7554E7C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4322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375B3-E982-4E8A-B4F2-2BF95A552FD3}" type="datetime1">
              <a:rPr lang="it-IT" smtClean="0"/>
              <a:pPr/>
              <a:t>30/11/2022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2780FBB-F712-42E7-8C2F-226D98798B3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67153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78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ttangolo 10">
            <a:extLst>
              <a:ext uri="{FF2B5EF4-FFF2-40B4-BE49-F238E27FC236}">
                <a16:creationId xmlns:a16="http://schemas.microsoft.com/office/drawing/2014/main" id="{B3FB0C32-F044-4939-92E4-8BA39B7A3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584BE8A-3E34-4967-9E7C-13EC8F6A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9BFF676-EC35-4FFD-8894-CA4F28307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32DA1557-E095-4C82-B659-3AF55008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746250" y="-663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9F34E5EF-94D7-4AE0-BDD1-81A3ECDE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7040" y="1193411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D829E57E-3199-4AAA-B2D5-F93264FDA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442672" y="193606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pic>
        <p:nvPicPr>
          <p:cNvPr id="17" name="Immagine 16" descr="Tag=CustomerPhoto&#10;Crop=1&#10;Align=N/A">
            <a:extLst>
              <a:ext uri="{FF2B5EF4-FFF2-40B4-BE49-F238E27FC236}">
                <a16:creationId xmlns:a16="http://schemas.microsoft.com/office/drawing/2014/main" id="{8A791822-0971-4E61-A5E4-9AAD258F58E3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663"/>
            <a:ext cx="12188952" cy="6858000"/>
          </a:xfrm>
          <a:prstGeom prst="rect">
            <a:avLst/>
          </a:prstGeom>
        </p:spPr>
      </p:pic>
      <p:sp>
        <p:nvSpPr>
          <p:cNvPr id="18" name="Titolo 1">
            <a:extLst>
              <a:ext uri="{FF2B5EF4-FFF2-40B4-BE49-F238E27FC236}">
                <a16:creationId xmlns:a16="http://schemas.microsoft.com/office/drawing/2014/main" id="{B86D7D99-F789-4EDA-861D-B6B994F05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abon Next LT" panose="020B0502040204020203" pitchFamily="2" charset="0"/>
              </a:rPr>
              <a:t>Fare clic per modificare lo stile del titolo dello schema</a:t>
            </a:r>
            <a:endParaRPr lang="it-IT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  <a:cs typeface="Sabon Next LT" panose="020B0502040204020203" pitchFamily="2" charset="0"/>
            </a:endParaRPr>
          </a:p>
        </p:txBody>
      </p:sp>
      <p:sp>
        <p:nvSpPr>
          <p:cNvPr id="20" name="Segnaposto testo 12">
            <a:extLst>
              <a:ext uri="{FF2B5EF4-FFF2-40B4-BE49-F238E27FC236}">
                <a16:creationId xmlns:a16="http://schemas.microsoft.com/office/drawing/2014/main" id="{2B39487B-EA73-4D7B-93AA-D63B49F4DA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050" y="3600450"/>
            <a:ext cx="9144000" cy="2451100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15554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673294AE-7408-47DB-898D-41F8C069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57251"/>
            <a:ext cx="6156051" cy="2076450"/>
          </a:xfrm>
        </p:spPr>
        <p:txBody>
          <a:bodyPr rtlCol="0" anchor="b">
            <a:normAutofit/>
          </a:bodyPr>
          <a:lstStyle/>
          <a:p>
            <a:pPr rtl="0"/>
            <a:r>
              <a:rPr lang="it-IT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Fare clic per modificare lo stile del titolo dello schema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E973052A-4118-4E04-81F8-A44EC172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3190875"/>
            <a:ext cx="6156052" cy="2986087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</a:lstStyle>
          <a:p>
            <a:pPr marL="228600" lvl="0" indent="-228600" rtl="0"/>
            <a:r>
              <a:rPr lang="it-IT" sz="2000" noProof="0">
                <a:solidFill>
                  <a:schemeClr val="tx2">
                    <a:alpha val="60000"/>
                  </a:schemeClr>
                </a:solidFill>
              </a:rPr>
              <a:t>Fare clic per modificare gli stili del testo dello schema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8988D1E1-6064-4D6A-9EB1-578E20A2A0ED}"/>
              </a:ext>
            </a:extLst>
          </p:cNvPr>
          <p:cNvSpPr txBox="1">
            <a:spLocks/>
          </p:cNvSpPr>
          <p:nvPr userDrawn="1"/>
        </p:nvSpPr>
        <p:spPr>
          <a:xfrm>
            <a:off x="841248" y="6429375"/>
            <a:ext cx="264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-IT" noProof="0">
                <a:solidFill>
                  <a:schemeClr val="tx2">
                    <a:alpha val="60000"/>
                  </a:schemeClr>
                </a:solidFill>
              </a:rPr>
              <a:t>3/1/20XX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BD47C5CB-0317-4DC6-A76F-38A5BB1FD1C2}"/>
              </a:ext>
            </a:extLst>
          </p:cNvPr>
          <p:cNvSpPr txBox="1">
            <a:spLocks/>
          </p:cNvSpPr>
          <p:nvPr userDrawn="1"/>
        </p:nvSpPr>
        <p:spPr>
          <a:xfrm>
            <a:off x="4044696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-IT" noProof="0">
                <a:solidFill>
                  <a:schemeClr val="tx2">
                    <a:alpha val="60000"/>
                  </a:schemeClr>
                </a:solidFill>
              </a:rPr>
              <a:t>Testo a piè di pagina di esempio</a:t>
            </a:r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8CCF6E15-0BE7-453B-BBD4-B379C390AD22}"/>
              </a:ext>
            </a:extLst>
          </p:cNvPr>
          <p:cNvSpPr txBox="1">
            <a:spLocks/>
          </p:cNvSpPr>
          <p:nvPr userDrawn="1"/>
        </p:nvSpPr>
        <p:spPr>
          <a:xfrm>
            <a:off x="8613648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8844951-7827-47D4-8276-7DDE1FA7D85A}" type="slidenum">
              <a:rPr lang="it-IT" noProof="0" smtClean="0">
                <a:solidFill>
                  <a:schemeClr val="tx2">
                    <a:alpha val="60000"/>
                  </a:schemeClr>
                </a:solidFill>
              </a:rPr>
              <a:pPr/>
              <a:t>‹N›</a:t>
            </a:fld>
            <a:endParaRPr lang="it-IT" noProof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Segnaposto immagine 13">
            <a:extLst>
              <a:ext uri="{FF2B5EF4-FFF2-40B4-BE49-F238E27FC236}">
                <a16:creationId xmlns:a16="http://schemas.microsoft.com/office/drawing/2014/main" id="{0E092228-4487-4E3A-AEE3-12DC34A061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4928" y="484632"/>
            <a:ext cx="4279392" cy="286207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5" name="Segnaposto immagine 13">
            <a:extLst>
              <a:ext uri="{FF2B5EF4-FFF2-40B4-BE49-F238E27FC236}">
                <a16:creationId xmlns:a16="http://schemas.microsoft.com/office/drawing/2014/main" id="{6AB20921-6E7F-4BD8-9399-D18CABB64B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4928" y="3511296"/>
            <a:ext cx="4279392" cy="286207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423043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0022B425-A1C3-4DFE-BF49-1B9F96D4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93769"/>
            <a:ext cx="5992550" cy="2319306"/>
          </a:xfrm>
        </p:spPr>
        <p:txBody>
          <a:bodyPr rtlCol="0" anchor="t">
            <a:normAutofit/>
          </a:bodyPr>
          <a:lstStyle/>
          <a:p>
            <a:pPr rtl="0"/>
            <a:r>
              <a:rPr lang="it-IT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Fare clic per modificare lo stile del titolo dello schema</a:t>
            </a:r>
          </a:p>
        </p:txBody>
      </p:sp>
      <p:sp>
        <p:nvSpPr>
          <p:cNvPr id="14" name="Segnaposto immagine 13">
            <a:extLst>
              <a:ext uri="{FF2B5EF4-FFF2-40B4-BE49-F238E27FC236}">
                <a16:creationId xmlns:a16="http://schemas.microsoft.com/office/drawing/2014/main" id="{2AEC60F9-EA79-4A18-B040-024AFB62FD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776" y="484632"/>
            <a:ext cx="11210544" cy="319125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83B88B7B-A749-40EA-A140-38D1E04EF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133" y="3893770"/>
            <a:ext cx="4377714" cy="2319306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 rtl="0"/>
            <a:r>
              <a:rPr lang="it-IT" sz="1800" noProof="0">
                <a:solidFill>
                  <a:schemeClr val="tx2">
                    <a:alpha val="60000"/>
                  </a:schemeClr>
                </a:solidFill>
              </a:rPr>
              <a:t>Fare clic per modificare gli stili del testo dello schema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8489"/>
            <a:ext cx="2743200" cy="365125"/>
          </a:xfrm>
        </p:spPr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76132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52095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5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93987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90129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8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06973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76813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7761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7408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ttangolo 4">
            <a:extLst>
              <a:ext uri="{FF2B5EF4-FFF2-40B4-BE49-F238E27FC236}">
                <a16:creationId xmlns:a16="http://schemas.microsoft.com/office/drawing/2014/main" id="{3F98AFCE-98D2-46C5-82A8-E45659B1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" name="Cornice 11">
            <a:extLst>
              <a:ext uri="{FF2B5EF4-FFF2-40B4-BE49-F238E27FC236}">
                <a16:creationId xmlns:a16="http://schemas.microsoft.com/office/drawing/2014/main" id="{F69999FB-8585-40F0-990C-6A0BAD1C8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768738E-7449-46C1-B7D3-844FE2BA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</p:spPr>
        <p:txBody>
          <a:bodyPr rtlCol="0" anchor="t">
            <a:normAutofit/>
          </a:bodyPr>
          <a:lstStyle/>
          <a:p>
            <a:pPr rtl="0"/>
            <a:r>
              <a:rPr lang="it-IT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Fare clic per modificare lo stile del titolo dello schema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B0FF04F9-E792-4C19-9FD5-44800CEB2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085" y="914400"/>
            <a:ext cx="4377714" cy="2827422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 rtl="0"/>
            <a:r>
              <a:rPr lang="it-IT" sz="1800" noProof="0">
                <a:solidFill>
                  <a:schemeClr val="tx2">
                    <a:alpha val="60000"/>
                  </a:schemeClr>
                </a:solidFill>
              </a:rPr>
              <a:t>Fare clic per modificare gli stili del testo dello schema</a:t>
            </a:r>
          </a:p>
        </p:txBody>
      </p:sp>
      <p:sp>
        <p:nvSpPr>
          <p:cNvPr id="14" name="Segnaposto immagine 13">
            <a:extLst>
              <a:ext uri="{FF2B5EF4-FFF2-40B4-BE49-F238E27FC236}">
                <a16:creationId xmlns:a16="http://schemas.microsoft.com/office/drawing/2014/main" id="{5F2F9DF6-DFB9-44A8-B629-57F58893AD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538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5" name="Segnaposto immagine 13">
            <a:extLst>
              <a:ext uri="{FF2B5EF4-FFF2-40B4-BE49-F238E27FC236}">
                <a16:creationId xmlns:a16="http://schemas.microsoft.com/office/drawing/2014/main" id="{927BC207-43FE-4B6A-AEBE-875B69CF9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1840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6" name="Segnaposto immagine 13">
            <a:extLst>
              <a:ext uri="{FF2B5EF4-FFF2-40B4-BE49-F238E27FC236}">
                <a16:creationId xmlns:a16="http://schemas.microsoft.com/office/drawing/2014/main" id="{EBBF5499-9A70-4846-B98E-316EC17F9F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7" name="Segnaposto immagine 13">
            <a:extLst>
              <a:ext uri="{FF2B5EF4-FFF2-40B4-BE49-F238E27FC236}">
                <a16:creationId xmlns:a16="http://schemas.microsoft.com/office/drawing/2014/main" id="{C7A79F30-D473-48F6-9AC2-286C7B70F3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6256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0991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>
            <a:extLst>
              <a:ext uri="{FF2B5EF4-FFF2-40B4-BE49-F238E27FC236}">
                <a16:creationId xmlns:a16="http://schemas.microsoft.com/office/drawing/2014/main" id="{B910AFBC-7932-43F4-ABEA-C89B2698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5914937" cy="2076450"/>
          </a:xfrm>
        </p:spPr>
        <p:txBody>
          <a:bodyPr rtlCol="0" anchor="b">
            <a:normAutofit/>
          </a:bodyPr>
          <a:lstStyle/>
          <a:p>
            <a:pPr rtl="0"/>
            <a:r>
              <a:rPr lang="it-IT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Fare clic per modificare lo stile del titolo dello schema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1178A42D-5ED2-4AB6-BE4B-41090743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190875"/>
            <a:ext cx="5914938" cy="298608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marL="228600" lvl="0" indent="-228600" rtl="0"/>
            <a:r>
              <a:rPr lang="it-IT" sz="1800" noProof="0">
                <a:solidFill>
                  <a:schemeClr val="tx2">
                    <a:alpha val="60000"/>
                  </a:schemeClr>
                </a:solidFill>
              </a:rPr>
              <a:t>Fare clic per modificare gli stili del testo dello schema</a:t>
            </a:r>
          </a:p>
        </p:txBody>
      </p:sp>
      <p:sp>
        <p:nvSpPr>
          <p:cNvPr id="29" name="Segnaposto data 1">
            <a:extLst>
              <a:ext uri="{FF2B5EF4-FFF2-40B4-BE49-F238E27FC236}">
                <a16:creationId xmlns:a16="http://schemas.microsoft.com/office/drawing/2014/main" id="{4D9A7D07-2BA3-438D-972B-EA578370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 rtl="0"/>
            <a:r>
              <a:rPr lang="it-IT" noProof="0"/>
              <a:t>3/1/20XX</a:t>
            </a:r>
          </a:p>
        </p:txBody>
      </p:sp>
      <p:sp>
        <p:nvSpPr>
          <p:cNvPr id="24" name="Segnaposto immagine 23">
            <a:extLst>
              <a:ext uri="{FF2B5EF4-FFF2-40B4-BE49-F238E27FC236}">
                <a16:creationId xmlns:a16="http://schemas.microsoft.com/office/drawing/2014/main" id="{C8720583-BC84-48EB-85BC-AE71214A3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0" y="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5" name="Segnaposto immagine 23">
            <a:extLst>
              <a:ext uri="{FF2B5EF4-FFF2-40B4-BE49-F238E27FC236}">
                <a16:creationId xmlns:a16="http://schemas.microsoft.com/office/drawing/2014/main" id="{C3F0A5CD-C47A-4CDF-BE99-75F3A81B18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520" y="228600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6" name="Segnaposto immagine 23">
            <a:extLst>
              <a:ext uri="{FF2B5EF4-FFF2-40B4-BE49-F238E27FC236}">
                <a16:creationId xmlns:a16="http://schemas.microsoft.com/office/drawing/2014/main" id="{7329454B-9275-4E86-B32E-91C0DB62AA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9520" y="457200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0" name="Segnaposto piè di pagina 2">
            <a:extLst>
              <a:ext uri="{FF2B5EF4-FFF2-40B4-BE49-F238E27FC236}">
                <a16:creationId xmlns:a16="http://schemas.microsoft.com/office/drawing/2014/main" id="{21E9E1BF-D594-4F96-8DBE-5A8DD51D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>
            <a:lvl1pPr algn="l"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31" name="Segnaposto numero diapositiva 3">
            <a:extLst>
              <a:ext uri="{FF2B5EF4-FFF2-40B4-BE49-F238E27FC236}">
                <a16:creationId xmlns:a16="http://schemas.microsoft.com/office/drawing/2014/main" id="{C30FDEF8-F3F3-42D5-9EE1-EDDF18B3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9179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ruzione di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ttangolo 4">
            <a:extLst>
              <a:ext uri="{FF2B5EF4-FFF2-40B4-BE49-F238E27FC236}">
                <a16:creationId xmlns:a16="http://schemas.microsoft.com/office/drawing/2014/main" id="{BE04ED02-B678-4D1E-BEDA-7E28F903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7" y="927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5E2C5A2-B8B2-47C5-8E1B-3A97E2C9B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25" y="9278"/>
            <a:ext cx="121889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3FD8455-A2E1-40B3-B6C4-36070AF58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 useBgFill="1">
        <p:nvSpPr>
          <p:cNvPr id="8" name="Figura a mano libera: Forma 7">
            <a:extLst>
              <a:ext uri="{FF2B5EF4-FFF2-40B4-BE49-F238E27FC236}">
                <a16:creationId xmlns:a16="http://schemas.microsoft.com/office/drawing/2014/main" id="{0F53BE70-C6B1-407C-9333-7251BDC77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186" y="9279"/>
            <a:ext cx="5770017" cy="2411171"/>
          </a:xfrm>
          <a:custGeom>
            <a:avLst/>
            <a:gdLst>
              <a:gd name="connsiteX0" fmla="*/ 0 w 5770017"/>
              <a:gd name="connsiteY0" fmla="*/ 0 h 2411171"/>
              <a:gd name="connsiteX1" fmla="*/ 5770017 w 5770017"/>
              <a:gd name="connsiteY1" fmla="*/ 0 h 2411171"/>
              <a:gd name="connsiteX2" fmla="*/ 5715824 w 5770017"/>
              <a:gd name="connsiteY2" fmla="*/ 124746 h 2411171"/>
              <a:gd name="connsiteX3" fmla="*/ 4925072 w 5770017"/>
              <a:gd name="connsiteY3" fmla="*/ 1254414 h 2411171"/>
              <a:gd name="connsiteX4" fmla="*/ 125602 w 5770017"/>
              <a:gd name="connsiteY4" fmla="*/ 1864423 h 2411171"/>
              <a:gd name="connsiteX5" fmla="*/ 0 w 5770017"/>
              <a:gd name="connsiteY5" fmla="*/ 1785927 h 241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017" h="2411171">
                <a:moveTo>
                  <a:pt x="0" y="0"/>
                </a:moveTo>
                <a:lnTo>
                  <a:pt x="5770017" y="0"/>
                </a:lnTo>
                <a:lnTo>
                  <a:pt x="5715824" y="124746"/>
                </a:lnTo>
                <a:cubicBezTo>
                  <a:pt x="5526044" y="533784"/>
                  <a:pt x="5262460" y="917027"/>
                  <a:pt x="4925072" y="1254414"/>
                </a:cubicBezTo>
                <a:cubicBezTo>
                  <a:pt x="3623720" y="2555767"/>
                  <a:pt x="1640148" y="2759102"/>
                  <a:pt x="125602" y="1864423"/>
                </a:cubicBezTo>
                <a:lnTo>
                  <a:pt x="0" y="1785927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" name="Cornice 8">
            <a:extLst>
              <a:ext uri="{FF2B5EF4-FFF2-40B4-BE49-F238E27FC236}">
                <a16:creationId xmlns:a16="http://schemas.microsoft.com/office/drawing/2014/main" id="{05864DDE-75C0-4BE6-93FF-A960706AD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1BC3FA0F-EAE5-4DCE-ACFF-9AD00ED39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it-IT" noProof="0">
                <a:solidFill>
                  <a:srgbClr val="FFFFFF"/>
                </a:solidFill>
                <a:cs typeface="Sabon Next LT" panose="020B0502040204020203" pitchFamily="2" charset="0"/>
              </a:rPr>
              <a:t>Fare clic per modificare lo stile del titolo dello schema</a:t>
            </a:r>
            <a:endParaRPr lang="it-IT" noProof="0">
              <a:solidFill>
                <a:srgbClr val="FFFFFF"/>
              </a:solidFill>
              <a:ea typeface="Cambria" panose="02040503050406030204" pitchFamily="18" charset="0"/>
              <a:cs typeface="Sabon Next LT" panose="020B0502040204020203" pitchFamily="2" charset="0"/>
            </a:endParaRPr>
          </a:p>
        </p:txBody>
      </p:sp>
      <p:sp>
        <p:nvSpPr>
          <p:cNvPr id="18" name="Segnaposto immagine 17">
            <a:extLst>
              <a:ext uri="{FF2B5EF4-FFF2-40B4-BE49-F238E27FC236}">
                <a16:creationId xmlns:a16="http://schemas.microsoft.com/office/drawing/2014/main" id="{71FA5E0E-BEE1-4976-92B1-61EF64E343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848" y="905256"/>
            <a:ext cx="4581144" cy="24505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0" name="Segnaposto immagine 17">
            <a:extLst>
              <a:ext uri="{FF2B5EF4-FFF2-40B4-BE49-F238E27FC236}">
                <a16:creationId xmlns:a16="http://schemas.microsoft.com/office/drawing/2014/main" id="{03379FE8-A6CE-4F5A-BE1A-B2267589BE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848" y="3520440"/>
            <a:ext cx="4581144" cy="24505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6DD090CA-24E8-46A7-889A-A4FDD00A33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600450"/>
            <a:ext cx="5322888" cy="2451100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35093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quenza temporale grafico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02685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ttangolo 11">
            <a:extLst>
              <a:ext uri="{FF2B5EF4-FFF2-40B4-BE49-F238E27FC236}">
                <a16:creationId xmlns:a16="http://schemas.microsoft.com/office/drawing/2014/main" id="{F03B5BF0-238D-481F-A15B-206D1E2FE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 useBgFill="1">
        <p:nvSpPr>
          <p:cNvPr id="13" name="Rettangolo 12">
            <a:extLst>
              <a:ext uri="{FF2B5EF4-FFF2-40B4-BE49-F238E27FC236}">
                <a16:creationId xmlns:a16="http://schemas.microsoft.com/office/drawing/2014/main" id="{7578E43B-8F1B-4CBD-B09E-5AD9A247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4" name="Cornice 13">
            <a:extLst>
              <a:ext uri="{FF2B5EF4-FFF2-40B4-BE49-F238E27FC236}">
                <a16:creationId xmlns:a16="http://schemas.microsoft.com/office/drawing/2014/main" id="{737C17C2-E2A6-4219-AE02-C8EAF943C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0" name="Segnaposto immagine 19">
            <a:extLst>
              <a:ext uri="{FF2B5EF4-FFF2-40B4-BE49-F238E27FC236}">
                <a16:creationId xmlns:a16="http://schemas.microsoft.com/office/drawing/2014/main" id="{AE7BC3CE-3806-41F3-B4F6-EBB2C3E9E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" y="484632"/>
            <a:ext cx="12179808" cy="590702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DC036CF-E92D-4E80-8E6B-1B06EDDF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016"/>
            <a:ext cx="4800600" cy="3749040"/>
          </a:xfrm>
        </p:spPr>
        <p:txBody>
          <a:bodyPr rtlCol="0" anchor="b" anchorCtr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BADCFE1B-ABA2-4B11-B7DE-02CE383D6F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5779"/>
            <a:ext cx="4800600" cy="1066800"/>
          </a:xfrm>
        </p:spPr>
        <p:txBody>
          <a:bodyPr rtlCol="0">
            <a:normAutofit/>
          </a:bodyPr>
          <a:lstStyle>
            <a:lvl1pPr marL="228600" indent="0">
              <a:buNone/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rtl="0"/>
            <a:r>
              <a:rPr lang="it-IT" noProof="0"/>
              <a:t>Fare clic per inserire il sottotitolo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8290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o di pers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1B84B862-7F1F-4B98-B437-936D8A73A9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664" y="2240280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6" name="Segnaposto immagine 14">
            <a:extLst>
              <a:ext uri="{FF2B5EF4-FFF2-40B4-BE49-F238E27FC236}">
                <a16:creationId xmlns:a16="http://schemas.microsoft.com/office/drawing/2014/main" id="{C76B23B2-3605-4292-9F96-F34651B68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2240280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7" name="Segnaposto immagine 14">
            <a:extLst>
              <a:ext uri="{FF2B5EF4-FFF2-40B4-BE49-F238E27FC236}">
                <a16:creationId xmlns:a16="http://schemas.microsoft.com/office/drawing/2014/main" id="{AB1E9EC3-2FB6-4E1C-8211-306450FDEE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5936" y="2267712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8" name="Segnaposto immagine 14">
            <a:extLst>
              <a:ext uri="{FF2B5EF4-FFF2-40B4-BE49-F238E27FC236}">
                <a16:creationId xmlns:a16="http://schemas.microsoft.com/office/drawing/2014/main" id="{F3628146-045F-4FBC-A365-3D1D4B3DA6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53144" y="2267712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CB50972B-CA23-4B92-987F-EE48ECCFF5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1363" y="4733925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3" name="Segnaposto testo 19">
            <a:extLst>
              <a:ext uri="{FF2B5EF4-FFF2-40B4-BE49-F238E27FC236}">
                <a16:creationId xmlns:a16="http://schemas.microsoft.com/office/drawing/2014/main" id="{8DE19225-DA72-4A39-8CFD-695BFBB93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664" y="53431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Titolo</a:t>
            </a:r>
          </a:p>
        </p:txBody>
      </p:sp>
      <p:sp>
        <p:nvSpPr>
          <p:cNvPr id="24" name="Segnaposto testo 19">
            <a:extLst>
              <a:ext uri="{FF2B5EF4-FFF2-40B4-BE49-F238E27FC236}">
                <a16:creationId xmlns:a16="http://schemas.microsoft.com/office/drawing/2014/main" id="{E66A7C97-DBB6-4333-B12F-E26C38E69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8728" y="4733925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5" name="Segnaposto testo 19">
            <a:extLst>
              <a:ext uri="{FF2B5EF4-FFF2-40B4-BE49-F238E27FC236}">
                <a16:creationId xmlns:a16="http://schemas.microsoft.com/office/drawing/2014/main" id="{041FA0B5-660E-478A-AF8A-196DBD6AE4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38029" y="53431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Titolo</a:t>
            </a:r>
          </a:p>
        </p:txBody>
      </p:sp>
      <p:sp>
        <p:nvSpPr>
          <p:cNvPr id="26" name="Segnaposto testo 19">
            <a:extLst>
              <a:ext uri="{FF2B5EF4-FFF2-40B4-BE49-F238E27FC236}">
                <a16:creationId xmlns:a16="http://schemas.microsoft.com/office/drawing/2014/main" id="{77C92085-3D01-44E4-BA12-E39F1EA0AC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973" y="47335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7" name="Segnaposto testo 19">
            <a:extLst>
              <a:ext uri="{FF2B5EF4-FFF2-40B4-BE49-F238E27FC236}">
                <a16:creationId xmlns:a16="http://schemas.microsoft.com/office/drawing/2014/main" id="{35DA97BC-7224-440A-A227-8F4A101804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7274" y="5342763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Titolo</a:t>
            </a:r>
          </a:p>
        </p:txBody>
      </p:sp>
      <p:sp>
        <p:nvSpPr>
          <p:cNvPr id="28" name="Segnaposto testo 19">
            <a:extLst>
              <a:ext uri="{FF2B5EF4-FFF2-40B4-BE49-F238E27FC236}">
                <a16:creationId xmlns:a16="http://schemas.microsoft.com/office/drawing/2014/main" id="{C236524B-4724-42FA-A2B2-33566478FD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64639" y="4737100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9" name="Segnaposto testo 19">
            <a:extLst>
              <a:ext uri="{FF2B5EF4-FFF2-40B4-BE49-F238E27FC236}">
                <a16:creationId xmlns:a16="http://schemas.microsoft.com/office/drawing/2014/main" id="{5F7DE4ED-8F4D-465C-86B4-2372AE291F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63940" y="5346319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8045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a contenuto 2 (diapositiva di confron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5157787" cy="3446463"/>
          </a:xfrm>
          <a:solidFill>
            <a:schemeClr val="bg1"/>
          </a:solidFill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60320"/>
            <a:ext cx="5183188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351C83D0-CBAB-4E41-89AB-89FF36D3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9C302BB0-D231-4195-8083-264C01DF9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011680"/>
            <a:ext cx="5157787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5B2A70FA-99E0-466C-AC57-33C48353B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9027" y="2011680"/>
            <a:ext cx="5183187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4574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a contenu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10515600" cy="132588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4360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4360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422881CE-A366-4A3A-AE00-9B14BEFE4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34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1" name="Segnaposto contenuto 5">
            <a:extLst>
              <a:ext uri="{FF2B5EF4-FFF2-40B4-BE49-F238E27FC236}">
                <a16:creationId xmlns:a16="http://schemas.microsoft.com/office/drawing/2014/main" id="{3CF16E98-73C9-47B5-B88B-9120BEB9F0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68934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5887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rnic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3/1/20XX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>
                <a:solidFill>
                  <a:srgbClr val="FFFFFF"/>
                </a:solidFill>
              </a:rPr>
              <a:t>TESTO A PIÈ DI PAGINA DI ESEMPIO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fld id="{28844951-7827-47D4-8276-7DDE1FA7D85A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1451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9" r:id="rId3"/>
    <p:sldLayoutId id="2147483698" r:id="rId4"/>
    <p:sldLayoutId id="2147483686" r:id="rId5"/>
    <p:sldLayoutId id="2147483700" r:id="rId6"/>
    <p:sldLayoutId id="2147483705" r:id="rId7"/>
    <p:sldLayoutId id="2147483689" r:id="rId8"/>
    <p:sldLayoutId id="2147483704" r:id="rId9"/>
    <p:sldLayoutId id="2147483702" r:id="rId10"/>
    <p:sldLayoutId id="2147483701" r:id="rId11"/>
    <p:sldLayoutId id="2147483703" r:id="rId12"/>
    <p:sldLayoutId id="2147483685" r:id="rId13"/>
    <p:sldLayoutId id="2147483687" r:id="rId14"/>
    <p:sldLayoutId id="2147483688" r:id="rId15"/>
    <p:sldLayoutId id="2147483690" r:id="rId16"/>
    <p:sldLayoutId id="2147483692" r:id="rId17"/>
    <p:sldLayoutId id="2147483693" r:id="rId18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32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E9A7C78-91FD-4B88-953D-5A4363761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6333522" cy="963613"/>
          </a:xfrm>
        </p:spPr>
        <p:txBody>
          <a:bodyPr rtlCol="0" anchor="b" anchorCtr="0">
            <a:normAutofit/>
          </a:bodyPr>
          <a:lstStyle/>
          <a:p>
            <a:pPr rtl="0"/>
            <a:r>
              <a:rPr lang="it-IT" sz="5400" dirty="0"/>
              <a:t>CHI E’ MARIA?</a:t>
            </a:r>
          </a:p>
        </p:txBody>
      </p:sp>
      <p:pic>
        <p:nvPicPr>
          <p:cNvPr id="3" name="Immagine 2" descr="Immagine che contiene testo, abbigliamento&#10;&#10;Descrizione generata automaticamente">
            <a:extLst>
              <a:ext uri="{FF2B5EF4-FFF2-40B4-BE49-F238E27FC236}">
                <a16:creationId xmlns:a16="http://schemas.microsoft.com/office/drawing/2014/main" id="{4C8BC766-7E83-B0FE-55E4-2FACF7A8E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310" y="457200"/>
            <a:ext cx="4619296" cy="5849007"/>
          </a:xfrm>
          <a:prstGeom prst="rect">
            <a:avLst/>
          </a:prstGeom>
          <a:noFill/>
        </p:spPr>
      </p:pic>
      <p:sp>
        <p:nvSpPr>
          <p:cNvPr id="5" name="Sottotitolo 4">
            <a:extLst>
              <a:ext uri="{FF2B5EF4-FFF2-40B4-BE49-F238E27FC236}">
                <a16:creationId xmlns:a16="http://schemas.microsoft.com/office/drawing/2014/main" id="{AD04BED3-CF2E-4CAD-8CE8-ED3ED12AE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5844791" cy="3659188"/>
          </a:xfrm>
        </p:spPr>
        <p:txBody>
          <a:bodyPr rtlCol="0">
            <a:noAutofit/>
          </a:bodyPr>
          <a:lstStyle/>
          <a:p>
            <a:pPr algn="just" rtl="0"/>
            <a:r>
              <a:rPr lang="it-IT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 (in ebraico: </a:t>
            </a:r>
            <a:r>
              <a:rPr lang="it-IT" sz="36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מרים</a:t>
            </a:r>
            <a:r>
              <a:rPr lang="it-IT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Miryam, è una semplice ragazza Palestinese che viveva a Nazaret, in Galilea e che sarà la mamma di Gesù</a:t>
            </a:r>
            <a:endParaRPr lang="it-IT" sz="3600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E162C89D-4961-4C27-6545-CDBB86CA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it-IT" noProof="0"/>
              <a:t>3/1/20XX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4C594448-4AEC-92CD-60AF-455EC47D9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it-IT" noProof="0"/>
              <a:t>TESTO A PIÈ DI PAGINA DI ESEMPIO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B5890883-04F0-E0A6-F1C7-B0B55501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28844951-7827-47D4-8276-7DDE1FA7D85A}" type="slidenum">
              <a:rPr lang="it-IT" noProof="0" smtClean="0"/>
              <a:pPr rtl="0">
                <a:spcAft>
                  <a:spcPts val="600"/>
                </a:spcAft>
              </a:pPr>
              <a:t>1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03580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 descr="Immagine che contiene testo, libro&#10;&#10;Descrizione generata automaticamente">
            <a:extLst>
              <a:ext uri="{FF2B5EF4-FFF2-40B4-BE49-F238E27FC236}">
                <a16:creationId xmlns:a16="http://schemas.microsoft.com/office/drawing/2014/main" id="{7FFEAA2C-B250-51C9-4A93-BE8DD506D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300" r="1" b="11767"/>
          <a:stretch/>
        </p:blipFill>
        <p:spPr>
          <a:xfrm>
            <a:off x="5183188" y="685801"/>
            <a:ext cx="6172200" cy="5175250"/>
          </a:xfrm>
          <a:noFill/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8A85FBC-498C-6FDF-8548-B35A66F63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0000">
                    <a:alpha val="70000"/>
                  </a:srgbClr>
                </a:solidFill>
              </a:rPr>
              <a:t>E’ NATALE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CEBB03D-D5DB-95C6-241A-51CDA5D1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it-IT" noProof="0"/>
              <a:t>3/1/20XX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90644D-FA51-347C-5910-2840346B3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it-IT" noProof="0"/>
              <a:t>TESTO A PIÈ DI PAGINA DI ESEMPIO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82104E-14B0-E70D-0DD5-679FC480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8844951-7827-47D4-8276-7DDE1FA7D85A}" type="slidenum">
              <a:rPr lang="it-IT" noProof="0" smtClean="0"/>
              <a:pPr rtl="0">
                <a:spcAft>
                  <a:spcPts val="600"/>
                </a:spcAft>
              </a:pPr>
              <a:t>10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51453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708115CA-BBCB-FBF1-8754-EFDFE2324C7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3585514" y="484632"/>
            <a:ext cx="5020971" cy="5907024"/>
          </a:xfrm>
          <a:prstGeom prst="rect">
            <a:avLst/>
          </a:prstGeom>
          <a:noFill/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D069D5C-2623-C8BE-FC15-9C06D2ADE8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5429" y="2264229"/>
            <a:ext cx="3145971" cy="363835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DIO SI FA UOMO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465D86-2F7D-58DF-0C5A-B9BC5413A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it-IT" noProof="0"/>
              <a:t>3/1/20XX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6E73F2-9D05-A6B0-07C3-C04347A68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it-IT" noProof="0"/>
              <a:t>TESTO A PIÈ DI PAGINA DI ESEMPIO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C3F78F-1506-FBC6-6CA4-C68627A1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8844951-7827-47D4-8276-7DDE1FA7D85A}" type="slidenum">
              <a:rPr lang="it-IT" noProof="0" smtClean="0"/>
              <a:pPr rtl="0">
                <a:spcAft>
                  <a:spcPts val="600"/>
                </a:spcAft>
              </a:pPr>
              <a:t>11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62555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7D8FDB-C3D9-86DB-1DB5-37096A3D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0A1D7F-9826-AA4D-5DFF-B438C1AD4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8E5EEA-B4F5-5F9C-1585-3602C14D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it-IT" noProof="0" smtClean="0"/>
              <a:t>12</a:t>
            </a:fld>
            <a:endParaRPr lang="it-IT" noProof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23EC9F39-8708-916F-7FFC-05691043A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731" y="685801"/>
            <a:ext cx="11177752" cy="560464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Clr>
                <a:srgbClr val="FA2481"/>
              </a:buClr>
              <a:buSzTx/>
              <a:buNone/>
              <a:tabLst/>
              <a:defRPr/>
            </a:pPr>
            <a:r>
              <a:rPr kumimoji="0" lang="it-I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DIO</a:t>
            </a:r>
            <a:r>
              <a:rPr kumimoji="0" lang="it-IT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ha bisogno di un corpo, per guardarci, per ascoltarci, 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Clr>
                <a:srgbClr val="FA2481"/>
              </a:buClr>
              <a:buSzTx/>
              <a:buNone/>
              <a:tabLst/>
              <a:defRPr/>
            </a:pPr>
            <a:r>
              <a:rPr kumimoji="0" lang="it-IT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per parlarci, per abbracciarci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374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216998-98CD-EF07-9025-48C67426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55" y="504498"/>
            <a:ext cx="5076497" cy="1340178"/>
          </a:xfrm>
        </p:spPr>
        <p:txBody>
          <a:bodyPr>
            <a:noAutofit/>
          </a:bodyPr>
          <a:lstStyle/>
          <a:p>
            <a:r>
              <a:rPr lang="it-IT" sz="4800" dirty="0"/>
              <a:t>CHI E’ GIUSEPPE</a:t>
            </a:r>
          </a:p>
        </p:txBody>
      </p:sp>
      <p:pic>
        <p:nvPicPr>
          <p:cNvPr id="9" name="Segnaposto immagine 8" descr="Immagine che contiene testo, tessuto, pietra">
            <a:extLst>
              <a:ext uri="{FF2B5EF4-FFF2-40B4-BE49-F238E27FC236}">
                <a16:creationId xmlns:a16="http://schemas.microsoft.com/office/drawing/2014/main" id="{2A008413-A5F3-E4A7-3C42-7BC3B1BD870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569" r="15569"/>
          <a:stretch>
            <a:fillRect/>
          </a:stretch>
        </p:blipFill>
        <p:spPr>
          <a:xfrm>
            <a:off x="5691352" y="504497"/>
            <a:ext cx="6022426" cy="5924878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CCDCF6E-393F-C21C-5442-427513145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222" y="2207172"/>
            <a:ext cx="5076497" cy="3661816"/>
          </a:xfrm>
        </p:spPr>
        <p:txBody>
          <a:bodyPr>
            <a:noAutofit/>
          </a:bodyPr>
          <a:lstStyle/>
          <a:p>
            <a:pPr algn="just"/>
            <a:r>
              <a:rPr lang="it-IT" sz="2800" dirty="0"/>
              <a:t>Giuseppe è il promesso sposo di Maria. Uomo giusto e fedele (Mt. 1;19). nato a Betlemme, discendente di Davide, ed è colui che custodirà e proteggerà la Sacra Famiglia.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C0E867C-D5A7-BDEE-EFD7-13111BC45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3A1BE8-68E5-0B95-0F4C-764144BC2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F935FDE-911E-EC86-0ABD-7F4FE0D1D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it-IT" noProof="0" smtClean="0"/>
              <a:t>2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95674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BE6F70B-2397-926C-3B7D-609226A72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284" y="520262"/>
            <a:ext cx="4929350" cy="1689538"/>
          </a:xfrm>
        </p:spPr>
        <p:txBody>
          <a:bodyPr>
            <a:noAutofit/>
          </a:bodyPr>
          <a:lstStyle/>
          <a:p>
            <a:r>
              <a:rPr lang="en-US" sz="4000" dirty="0"/>
              <a:t>CHI E’ L’ARCANGELO GABIELE?</a:t>
            </a:r>
          </a:p>
        </p:txBody>
      </p:sp>
      <p:pic>
        <p:nvPicPr>
          <p:cNvPr id="9" name="Segnaposto immagine 8" descr="Immagine che contiene testo, persona">
            <a:extLst>
              <a:ext uri="{FF2B5EF4-FFF2-40B4-BE49-F238E27FC236}">
                <a16:creationId xmlns:a16="http://schemas.microsoft.com/office/drawing/2014/main" id="{BBD7D7E0-4C5E-2B0E-CB1D-135C6AC00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91" r="14201"/>
          <a:stretch/>
        </p:blipFill>
        <p:spPr>
          <a:xfrm>
            <a:off x="5470634" y="520262"/>
            <a:ext cx="6180082" cy="5770179"/>
          </a:xfrm>
          <a:noFill/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5C09043-16CC-5330-4AE5-BC7C28CD0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1285" y="2209800"/>
            <a:ext cx="4787460" cy="3659188"/>
          </a:xfrm>
        </p:spPr>
        <p:txBody>
          <a:bodyPr>
            <a:normAutofit/>
          </a:bodyPr>
          <a:lstStyle/>
          <a:p>
            <a:pPr algn="just"/>
            <a:r>
              <a:rPr lang="en-US" sz="4000" dirty="0"/>
              <a:t>E’ il </a:t>
            </a:r>
            <a:r>
              <a:rPr lang="en-US" sz="4000" dirty="0" err="1"/>
              <a:t>messaggero</a:t>
            </a:r>
            <a:r>
              <a:rPr lang="en-US" sz="4000" dirty="0"/>
              <a:t> di </a:t>
            </a:r>
            <a:r>
              <a:rPr lang="en-US" sz="4000" dirty="0" err="1"/>
              <a:t>Dio</a:t>
            </a:r>
            <a:r>
              <a:rPr lang="en-US" sz="4000" dirty="0"/>
              <a:t>.</a:t>
            </a:r>
          </a:p>
          <a:p>
            <a:pPr algn="just"/>
            <a:r>
              <a:rPr lang="en-US" sz="4000" dirty="0" err="1"/>
              <a:t>Chiederà</a:t>
            </a:r>
            <a:r>
              <a:rPr lang="en-US" sz="4000" dirty="0"/>
              <a:t> a Maria di </a:t>
            </a:r>
            <a:r>
              <a:rPr lang="en-US" sz="4000" dirty="0" err="1"/>
              <a:t>diventare</a:t>
            </a:r>
            <a:r>
              <a:rPr lang="en-US" sz="4000" dirty="0"/>
              <a:t> la mamma di </a:t>
            </a:r>
            <a:r>
              <a:rPr lang="en-US" sz="4000" dirty="0" err="1"/>
              <a:t>Gesù</a:t>
            </a:r>
            <a:endParaRPr lang="en-US" sz="400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86C893-89F5-A198-5CD4-4170EA8D1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it-IT" noProof="0"/>
              <a:t>3/1/20XX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CA8091B-C575-3610-E602-6C713E6B5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it-IT" noProof="0"/>
              <a:t>TESTO A PIÈ DI PAGINA DI ESEMPIO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AA954E0-2A14-D637-28F9-521FA1CF0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8844951-7827-47D4-8276-7DDE1FA7D85A}" type="slidenum">
              <a:rPr lang="it-IT" noProof="0" smtClean="0"/>
              <a:pPr rtl="0">
                <a:spcAft>
                  <a:spcPts val="600"/>
                </a:spcAft>
              </a:pPr>
              <a:t>3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06685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8E958059-8296-6E59-A360-4C22559A0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7572" y="567559"/>
            <a:ext cx="5944640" cy="5675586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2799A2B-A4D5-A579-34DA-EA93B8FB0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8732" y="882869"/>
            <a:ext cx="4553058" cy="4986119"/>
          </a:xfrm>
        </p:spPr>
        <p:txBody>
          <a:bodyPr>
            <a:noAutofit/>
          </a:bodyPr>
          <a:lstStyle/>
          <a:p>
            <a:r>
              <a:rPr lang="it-IT" sz="4400" dirty="0"/>
              <a:t>L’Arcangelo Gabriele annuncia a Maria che sarebbe diventata la mamma di Gesù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7B43EB5-3FBD-0D88-53E5-5B8223D29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4DBB7A2-7EF5-DCD4-7A56-2D786501D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9E81202-390B-D5F1-538F-2F21E9471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it-IT" noProof="0" smtClean="0"/>
              <a:t>4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82668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8637B2-61EB-F705-FB3F-F957D0BDD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62" y="520262"/>
            <a:ext cx="11161986" cy="5909113"/>
          </a:xfrm>
        </p:spPr>
        <p:txBody>
          <a:bodyPr>
            <a:normAutofit fontScale="25000" lnSpcReduction="20000"/>
          </a:bodyPr>
          <a:lstStyle/>
          <a:p>
            <a:pPr marL="228600" indent="0" algn="just">
              <a:buNone/>
            </a:pPr>
            <a:r>
              <a:rPr lang="it-IT" sz="9200" baseline="30000" dirty="0"/>
              <a:t>26 </a:t>
            </a:r>
            <a:r>
              <a:rPr lang="it-IT" sz="9200" dirty="0"/>
              <a:t>Nel sesto mese, l'angelo Gabriele fu mandato da Dio in una città della Galilea, chiamata Nazaret, </a:t>
            </a:r>
            <a:r>
              <a:rPr lang="it-IT" sz="9200" baseline="30000" dirty="0"/>
              <a:t>27 </a:t>
            </a:r>
            <a:r>
              <a:rPr lang="it-IT" sz="9200" dirty="0"/>
              <a:t>a una vergine, promessa sposa di un uomo della casa di Davide, chiamato Giuseppe. La vergine si chiamava Maria. </a:t>
            </a:r>
            <a:r>
              <a:rPr lang="it-IT" sz="9200" baseline="30000" dirty="0"/>
              <a:t>28 </a:t>
            </a:r>
            <a:r>
              <a:rPr lang="it-IT" sz="9200" dirty="0"/>
              <a:t>Entrando da lei, disse: «Ti saluto, o piena di grazia, il Signore è con te». </a:t>
            </a:r>
            <a:r>
              <a:rPr lang="it-IT" sz="9200" baseline="30000" dirty="0"/>
              <a:t>29 </a:t>
            </a:r>
            <a:r>
              <a:rPr lang="it-IT" sz="9200" dirty="0"/>
              <a:t>A queste parole ella rimase turbata e si domandava che senso avesse un tale saluto. </a:t>
            </a:r>
            <a:r>
              <a:rPr lang="it-IT" sz="9200" baseline="30000" dirty="0"/>
              <a:t>30 </a:t>
            </a:r>
            <a:r>
              <a:rPr lang="it-IT" sz="9200" dirty="0"/>
              <a:t>L'angelo le disse: «Non temere, Maria, perché hai trovato grazia presso Dio. </a:t>
            </a:r>
            <a:r>
              <a:rPr lang="it-IT" sz="9200" baseline="30000" dirty="0"/>
              <a:t>31 </a:t>
            </a:r>
            <a:r>
              <a:rPr lang="it-IT" sz="9200" dirty="0"/>
              <a:t>Ecco concepirai un figlio, lo darai alla luce e lo chiamerai Gesù. </a:t>
            </a:r>
            <a:r>
              <a:rPr lang="it-IT" sz="9200" baseline="30000" dirty="0"/>
              <a:t>32 </a:t>
            </a:r>
            <a:r>
              <a:rPr lang="it-IT" sz="9200" dirty="0"/>
              <a:t>Sarà grande e chiamato Figlio dell'Altissimo; il Signore Dio gli darà il trono di Davide suo padre </a:t>
            </a:r>
            <a:r>
              <a:rPr lang="it-IT" sz="9200" baseline="30000" dirty="0"/>
              <a:t>33 </a:t>
            </a:r>
            <a:r>
              <a:rPr lang="it-IT" sz="9200" dirty="0"/>
              <a:t>e regnerà per sempre sulla casa di Giacobbe e il suo regno non avrà fine».</a:t>
            </a:r>
          </a:p>
          <a:p>
            <a:pPr marL="228600" indent="0" algn="just">
              <a:buNone/>
            </a:pPr>
            <a:r>
              <a:rPr lang="it-IT" sz="9200" baseline="30000" dirty="0"/>
              <a:t>34 </a:t>
            </a:r>
            <a:r>
              <a:rPr lang="it-IT" sz="9200" dirty="0"/>
              <a:t>Allora Maria disse all'angelo: «Come è possibile? Non conosco uomo». </a:t>
            </a:r>
            <a:r>
              <a:rPr lang="it-IT" sz="9200" baseline="30000" dirty="0"/>
              <a:t>35 </a:t>
            </a:r>
            <a:r>
              <a:rPr lang="it-IT" sz="9200" dirty="0"/>
              <a:t>Le rispose l'angelo: «Lo Spirito Santo scenderà su di te, su te stenderà la sua ombra la potenza dell'Altissimo. Colui che nascerà sarà dunque santo e chiamato Figlio di Dio. </a:t>
            </a:r>
            <a:r>
              <a:rPr lang="it-IT" sz="9200" baseline="30000" dirty="0"/>
              <a:t>36 </a:t>
            </a:r>
            <a:r>
              <a:rPr lang="it-IT" sz="9200" dirty="0"/>
              <a:t>Vedi: anche Elisabetta, tua parente, nella sua vecchiaia, ha concepito un figlio e questo è il sesto mese per lei, che tutti dicevano sterile: </a:t>
            </a:r>
            <a:r>
              <a:rPr lang="it-IT" sz="9200" baseline="30000" dirty="0"/>
              <a:t>37 </a:t>
            </a:r>
            <a:r>
              <a:rPr lang="it-IT" sz="9200" i="1" dirty="0"/>
              <a:t>nulla è impossibile a Dio</a:t>
            </a:r>
            <a:r>
              <a:rPr lang="it-IT" sz="9200" dirty="0"/>
              <a:t>». </a:t>
            </a:r>
            <a:r>
              <a:rPr lang="it-IT" sz="9200" baseline="30000" dirty="0"/>
              <a:t>38 </a:t>
            </a:r>
            <a:r>
              <a:rPr lang="it-IT" sz="9200" dirty="0"/>
              <a:t>Allora Maria disse: «Eccomi, sono la serva del Signore, avvenga di me quello che hai detto». E l'angelo partì da lei.</a:t>
            </a:r>
          </a:p>
          <a:p>
            <a:endParaRPr lang="it-IT" sz="340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D047C3C-A77A-5707-81D8-A178EF48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0B6E614-55FB-0E52-9589-8C128FC8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A86E59-59C8-85A1-EB80-A6E680793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it-IT" noProof="0" smtClean="0"/>
              <a:t>5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852520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 descr="Immagine che contiene testo, tessuto, pietra&#10;&#10;Descrizione generata automaticamente">
            <a:extLst>
              <a:ext uri="{FF2B5EF4-FFF2-40B4-BE49-F238E27FC236}">
                <a16:creationId xmlns:a16="http://schemas.microsoft.com/office/drawing/2014/main" id="{514769B8-074A-BE95-8E80-104DC73B78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r="2" b="16021"/>
          <a:stretch/>
        </p:blipFill>
        <p:spPr>
          <a:xfrm>
            <a:off x="6096" y="484632"/>
            <a:ext cx="12179808" cy="5907024"/>
          </a:xfrm>
          <a:noFill/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27C4B748-E780-94A8-D0F9-063A663D9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015"/>
            <a:ext cx="4800600" cy="4933841"/>
          </a:xfrm>
        </p:spPr>
        <p:txBody>
          <a:bodyPr>
            <a:normAutofit/>
          </a:bodyPr>
          <a:lstStyle/>
          <a:p>
            <a:r>
              <a:rPr lang="en-US" sz="6000" dirty="0"/>
              <a:t>E GIUSEPPE COSA PENSA?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076F0BC-E82A-70B2-57FF-1A75AD3AB8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it-IT" noProof="0"/>
              <a:t>3/1/20XX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DCD18C-F1CF-3629-6750-1C0BB98D3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it-IT" noProof="0"/>
              <a:t>TESTO A PIÈ DI PAGINA DI ESEMPIO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C1170C-CD17-9D7C-F679-1D210A3E3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8844951-7827-47D4-8276-7DDE1FA7D85A}" type="slidenum">
              <a:rPr lang="it-IT" noProof="0" smtClean="0"/>
              <a:pPr rtl="0">
                <a:spcAft>
                  <a:spcPts val="600"/>
                </a:spcAft>
              </a:pPr>
              <a:t>6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58257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2DA82D-75B9-9EF2-6F60-D9F575863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49" y="504497"/>
            <a:ext cx="11103140" cy="5801709"/>
          </a:xfrm>
        </p:spPr>
        <p:txBody>
          <a:bodyPr>
            <a:noAutofit/>
          </a:bodyPr>
          <a:lstStyle/>
          <a:p>
            <a:pPr marL="228600" indent="0">
              <a:buNone/>
            </a:pPr>
            <a:r>
              <a:rPr lang="it-IT" sz="2500" b="1" dirty="0">
                <a:latin typeface="Times New Roman" panose="02020603050405020304" pitchFamily="18" charset="0"/>
              </a:rPr>
              <a:t>1:19</a:t>
            </a:r>
            <a:r>
              <a:rPr lang="it-IT" sz="2500" dirty="0">
                <a:latin typeface="Times New Roman" panose="02020603050405020304" pitchFamily="18" charset="0"/>
              </a:rPr>
              <a:t> Ormai Giuseppe stava per sposarla. Egli voleva fare ciò che era giusto, ma non voleva denunciarla di fronte a tutti. Allora decise di rompere il fidanzamento, senza dir niente a nessuno.</a:t>
            </a:r>
            <a:br>
              <a:rPr lang="it-IT" sz="2500" b="1" dirty="0">
                <a:latin typeface="Times New Roman" panose="02020603050405020304" pitchFamily="18" charset="0"/>
              </a:rPr>
            </a:br>
            <a:r>
              <a:rPr lang="it-IT" sz="2500" b="1" dirty="0">
                <a:latin typeface="Times New Roman" panose="02020603050405020304" pitchFamily="18" charset="0"/>
              </a:rPr>
              <a:t>1:20</a:t>
            </a:r>
            <a:r>
              <a:rPr lang="it-IT" sz="2500" dirty="0">
                <a:latin typeface="Times New Roman" panose="02020603050405020304" pitchFamily="18" charset="0"/>
              </a:rPr>
              <a:t> Ci stava ancora pensando, quando una notte in sogno gli apparve un angelo del Signore e gli disse: «Giuseppe, discendente di Davide, non devi aver paura di sposare Maria, la tua fidanzata: il bambino che lei aspetta è opera dello Spirito Santo.</a:t>
            </a:r>
            <a:br>
              <a:rPr lang="it-IT" sz="2500" b="1" dirty="0">
                <a:latin typeface="Times New Roman" panose="02020603050405020304" pitchFamily="18" charset="0"/>
              </a:rPr>
            </a:br>
            <a:r>
              <a:rPr lang="it-IT" sz="2500" b="1" dirty="0">
                <a:latin typeface="Times New Roman" panose="02020603050405020304" pitchFamily="18" charset="0"/>
              </a:rPr>
              <a:t>1:21</a:t>
            </a:r>
            <a:r>
              <a:rPr lang="it-IT" sz="2500" dirty="0">
                <a:latin typeface="Times New Roman" panose="02020603050405020304" pitchFamily="18" charset="0"/>
              </a:rPr>
              <a:t> Maria partorirà un figlio e tu gli metterai nome Gesù, perché egli salverà il suo popolo da tutti i peccati».</a:t>
            </a:r>
            <a:br>
              <a:rPr lang="it-IT" sz="2500" dirty="0">
                <a:latin typeface="Times New Roman" panose="02020603050405020304" pitchFamily="18" charset="0"/>
              </a:rPr>
            </a:br>
            <a:r>
              <a:rPr lang="it-IT" sz="2500" b="1" dirty="0">
                <a:latin typeface="Times New Roman" panose="02020603050405020304" pitchFamily="18" charset="0"/>
              </a:rPr>
              <a:t>1:22</a:t>
            </a:r>
            <a:r>
              <a:rPr lang="it-IT" sz="2500" dirty="0">
                <a:latin typeface="Times New Roman" panose="02020603050405020304" pitchFamily="18" charset="0"/>
              </a:rPr>
              <a:t> E così si avverò quello che il Signore aveva detto per mezzo del profeta Isaia:</a:t>
            </a:r>
            <a:br>
              <a:rPr lang="it-IT" sz="2500" b="1" dirty="0">
                <a:latin typeface="Times New Roman" panose="02020603050405020304" pitchFamily="18" charset="0"/>
              </a:rPr>
            </a:br>
            <a:r>
              <a:rPr lang="it-IT" sz="2500" b="1" dirty="0">
                <a:latin typeface="Times New Roman" panose="02020603050405020304" pitchFamily="18" charset="0"/>
              </a:rPr>
              <a:t>1:23</a:t>
            </a:r>
            <a:r>
              <a:rPr lang="it-IT" sz="2500" dirty="0">
                <a:latin typeface="Times New Roman" panose="02020603050405020304" pitchFamily="18" charset="0"/>
              </a:rPr>
              <a:t> </a:t>
            </a:r>
            <a:r>
              <a:rPr lang="it-IT" sz="2500" i="1" dirty="0">
                <a:latin typeface="Times New Roman" panose="02020603050405020304" pitchFamily="18" charset="0"/>
              </a:rPr>
              <a:t>Ecco, la vergine sarà incinta partorirà un figlio ed egli sarà chiamato Emmanuele</a:t>
            </a:r>
            <a:r>
              <a:rPr lang="it-IT" sz="2500" dirty="0">
                <a:latin typeface="Times New Roman" panose="02020603050405020304" pitchFamily="18" charset="0"/>
              </a:rPr>
              <a:t>. Questo nome significa: «</a:t>
            </a:r>
            <a:r>
              <a:rPr lang="it-IT" sz="2500" i="1" dirty="0">
                <a:latin typeface="Times New Roman" panose="02020603050405020304" pitchFamily="18" charset="0"/>
              </a:rPr>
              <a:t>Dio è con noi</a:t>
            </a:r>
            <a:r>
              <a:rPr lang="it-IT" sz="2500" dirty="0">
                <a:latin typeface="Times New Roman" panose="02020603050405020304" pitchFamily="18" charset="0"/>
              </a:rPr>
              <a:t>».</a:t>
            </a:r>
            <a:br>
              <a:rPr lang="it-IT" sz="2500" b="1" dirty="0">
                <a:latin typeface="Times New Roman" panose="02020603050405020304" pitchFamily="18" charset="0"/>
              </a:rPr>
            </a:br>
            <a:r>
              <a:rPr lang="it-IT" sz="2500" b="1" dirty="0">
                <a:latin typeface="Times New Roman" panose="02020603050405020304" pitchFamily="18" charset="0"/>
              </a:rPr>
              <a:t>1:24</a:t>
            </a:r>
            <a:r>
              <a:rPr lang="it-IT" sz="2500" dirty="0">
                <a:latin typeface="Times New Roman" panose="02020603050405020304" pitchFamily="18" charset="0"/>
              </a:rPr>
              <a:t> Quando Giuseppe si svegliò, fece come l'angelo di Dio gli aveva ordinato e prese Maria in casa sua.</a:t>
            </a:r>
            <a:br>
              <a:rPr lang="it-IT" sz="2600" b="1" dirty="0">
                <a:latin typeface="Times New Roman" panose="02020603050405020304" pitchFamily="18" charset="0"/>
              </a:rPr>
            </a:br>
            <a:endParaRPr lang="it-IT" sz="260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8F7D549-ED91-D6B5-AFEC-B3F600E19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A6803F-DE04-9421-13CD-ADD5E25A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AF2916D-E6D5-BE1E-EC90-84CF08BF8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it-IT" noProof="0" smtClean="0"/>
              <a:t>7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8406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07A5B8-0D44-7C6F-C462-328FCB979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46CA1E-3963-603F-9EA8-FD20F205C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CA73C2-D853-65A2-107F-CDBFA7B47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39997C2-EEA1-C4FC-EB0C-C294A8D26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C49F92-D75D-EEA6-3991-0707D728F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B41BE43-7BA4-03C7-9C41-02F96440E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it-IT" noProof="0" smtClean="0"/>
              <a:t>8</a:t>
            </a:fld>
            <a:endParaRPr lang="it-IT" noProof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E56CF77-BF20-9909-051A-FA7267142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63501"/>
            <a:ext cx="11212286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42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8B75DE64-D321-D599-2572-D8EADDA4A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966" y="1"/>
            <a:ext cx="11261834" cy="6858000"/>
          </a:xfrm>
          <a:prstGeom prst="rect">
            <a:avLst/>
          </a:prstGeom>
        </p:spPr>
      </p:pic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E6E3A0C-CFF1-827E-2CD8-6014F66E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08E473-AC72-2087-CA45-380DDC14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6D0195-FC33-B489-696A-E68F184F0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it-IT" noProof="0" smtClean="0"/>
              <a:t>9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829034556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1756640_TF00537603_Win32.potx" id="{7EA0D29E-6763-4DAE-BEF2-B31027C0A8D3}" vid="{4A6E634E-792C-4D18-8312-7FEE89AE1A2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6052644-F409-493B-8E91-969D43897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F4B188-9E41-4609-81DC-EA2587D009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AFE2A1-77F8-441E-9B9F-DD61C354F4FE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{F392ABD1-F632-4647-B271-8B3F565824A6}tf00537603_win32</Template>
  <TotalTime>393</TotalTime>
  <Words>697</Words>
  <Application>Microsoft Office PowerPoint</Application>
  <PresentationFormat>Widescreen</PresentationFormat>
  <Paragraphs>53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Avenir Next LT Pro</vt:lpstr>
      <vt:lpstr>Calibri</vt:lpstr>
      <vt:lpstr>Sabon Next LT</vt:lpstr>
      <vt:lpstr>Times New Roman</vt:lpstr>
      <vt:lpstr>Wingdings</vt:lpstr>
      <vt:lpstr>LuminousVTI</vt:lpstr>
      <vt:lpstr>CHI E’ MARIA?</vt:lpstr>
      <vt:lpstr>CHI E’ GIUSEPPE</vt:lpstr>
      <vt:lpstr>CHI E’ L’ARCANGELO GABIELE?</vt:lpstr>
      <vt:lpstr>Presentazione standard di PowerPoint</vt:lpstr>
      <vt:lpstr>Presentazione standard di PowerPoint</vt:lpstr>
      <vt:lpstr>E GIUSEPPE COSA PENSA?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 E’ MARIA?</dc:title>
  <dc:creator>giancarlo quadri</dc:creator>
  <cp:lastModifiedBy>giancarlo quadri</cp:lastModifiedBy>
  <cp:revision>20</cp:revision>
  <dcterms:created xsi:type="dcterms:W3CDTF">2022-11-29T16:00:20Z</dcterms:created>
  <dcterms:modified xsi:type="dcterms:W3CDTF">2022-11-30T14:44:39Z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